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5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6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8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9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55"/>
  </p:notesMasterIdLst>
  <p:sldIdLst>
    <p:sldId id="256" r:id="rId5"/>
    <p:sldId id="257" r:id="rId6"/>
    <p:sldId id="295" r:id="rId7"/>
    <p:sldId id="305" r:id="rId8"/>
    <p:sldId id="296" r:id="rId9"/>
    <p:sldId id="297" r:id="rId10"/>
    <p:sldId id="298" r:id="rId11"/>
    <p:sldId id="300" r:id="rId12"/>
    <p:sldId id="258" r:id="rId13"/>
    <p:sldId id="302" r:id="rId14"/>
    <p:sldId id="301" r:id="rId15"/>
    <p:sldId id="303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304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9" r:id="rId54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jp3ebXrEHnRmLwvFa5J7NxEfjo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EC297-ECD6-43C9-8C86-05968C48CA98}" v="1" dt="2023-09-16T08:29:49.970"/>
  </p1510:revLst>
</p1510:revInfo>
</file>

<file path=ppt/tableStyles.xml><?xml version="1.0" encoding="utf-8"?>
<a:tblStyleLst xmlns:a="http://schemas.openxmlformats.org/drawingml/2006/main" def="{78A7A234-08F6-4418-BA4F-ADF9DA5314C6}">
  <a:tblStyle styleId="{78A7A234-08F6-4418-BA4F-ADF9DA5314C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C CSE 5I SKANDA S SHETTY" userId="S::pes2ug21cs527@pesuonline.onmicrosoft.com::f8e3bdb4-c095-488b-941d-76adc73c742f" providerId="AD" clId="Web-{F04EC297-ECD6-43C9-8C86-05968C48CA98}"/>
    <pc:docChg chg="modSld">
      <pc:chgData name="EC CSE 5I SKANDA S SHETTY" userId="S::pes2ug21cs527@pesuonline.onmicrosoft.com::f8e3bdb4-c095-488b-941d-76adc73c742f" providerId="AD" clId="Web-{F04EC297-ECD6-43C9-8C86-05968C48CA98}" dt="2023-09-16T08:29:49.970" v="0" actId="14100"/>
      <pc:docMkLst>
        <pc:docMk/>
      </pc:docMkLst>
      <pc:sldChg chg="modSp">
        <pc:chgData name="EC CSE 5I SKANDA S SHETTY" userId="S::pes2ug21cs527@pesuonline.onmicrosoft.com::f8e3bdb4-c095-488b-941d-76adc73c742f" providerId="AD" clId="Web-{F04EC297-ECD6-43C9-8C86-05968C48CA98}" dt="2023-09-16T08:29:49.970" v="0" actId="14100"/>
        <pc:sldMkLst>
          <pc:docMk/>
          <pc:sldMk cId="0" sldId="285"/>
        </pc:sldMkLst>
        <pc:spChg chg="mod">
          <ac:chgData name="EC CSE 5I SKANDA S SHETTY" userId="S::pes2ug21cs527@pesuonline.onmicrosoft.com::f8e3bdb4-c095-488b-941d-76adc73c742f" providerId="AD" clId="Web-{F04EC297-ECD6-43C9-8C86-05968C48CA98}" dt="2023-09-16T08:29:49.970" v="0" actId="14100"/>
          <ac:spMkLst>
            <pc:docMk/>
            <pc:sldMk cId="0" sldId="285"/>
            <ac:spMk id="561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08T03:21:17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9921 4189 1505 0,'0'0'667'0,"0"0"-366"0,0 0 73 15,0 0-72 1,0 0-100-16,0 0-108 0,-4-10 2 16,4 10 12-16,0 0-28 15,0 0-10-15,0 0-5 16,0 0-40-1,0 0-14-15,0 0-5 0,2 0-6 16,0 0 0-16,2 0 0 16,1 0 0-16,-2 0-1 15,1 0 1-15,0 2-6 16,-2 17 5-16,1 14 1 16,-3 9 0-16,0 4 0 15,0 0 0-15,0-10-1 0,4-8 1 16,7-11 0-1,9-9-1-15,11-8-10 0,17 0 10 16,14-22 1-16,11-13-1 16,10-7 1-16,-1-2-1 15,-8 2 1-15,-16 10 0 16,-16 10 0 0,-13 14 0-16,-7 8 0 0,2 8-10 15,8 24 10-15,10 12-1 16,10 6 1-16,5 0 0 0,3-6 0 15,0-10 0 1,-2-12 0-16,2-16 1 0,-1-6 9 16,-1-7-3-16,-3-24 22 15,-4-3 10-15,-8-6-9 16,-10-2 6-16,-12 4-14 16,-15 2-11-16,-6 8-11 15,-41 20-59-15,-9 8-401 16,-8 0-947-16</inkml:trace>
  <inkml:trace contextRef="#ctx0" brushRef="#br0" timeOffset="1402.36">13384 5797 1739 0,'0'0'579'16,"0"0"-87"-16,0 0-167 15,0 0-92-15,0 0-122 16,0 0-60-16,0 0 48 15,17-8 8-15,26 8-4 16,37 0-20-16,61 0-35 16,67 0-24-16,33 0-18 15,2 0-6-15,-33-2 0 0,-73 0-7 16,-47-2-32 0,-43 2-39-16,-30-2-4 0,-12 2 7 15,-5 2 43-15,-24-2-11 16,-32 2-206-16,-54 0-254 15,12 12-138-15,5 2-341 0</inkml:trace>
  <inkml:trace contextRef="#ctx0" brushRef="#br0" timeOffset="1671.14">13264 5911 1640 0,'0'0'558'15,"0"0"-217"-15,-127 0 190 16,98 0-241-16,19 0-113 15,10 0-109-15,14 0-26 16,26 5 7 0,36 4 14-16,46 5-27 0,58 2-16 15,32 0-16-15,11-3-4 16,-16-8-7-16,-37-1-59 16,-41-2-30-16,-46-2-12 15,-39 0 27-15,-26 0 37 16,-9 0 35-16,-9 0 0 15,0 0 3-15,0-6-238 16,-7 1-402-16,7-2-665 0</inkml:trace>
  <inkml:trace contextRef="#ctx0" brushRef="#br0" timeOffset="1838.66">15257 6122 1803 0,'0'0'1049'0,"0"0"-809"16,0 0-169 0,0 0-70-16,147 20-1 0,-97-18-824 0</inkml:trace>
  <inkml:trace contextRef="#ctx0" brushRef="#br0" timeOffset="5668.44">20333 6880 776 0,'0'0'245'16,"0"0"-10"-16,0 0 8 0,0 0-91 15,0 0 51-15,0 0-75 16,0 0 17-16,-69-20-51 16,67 18-2-16,2 2 22 15,0-2 11-15,0 2 6 16,-3-2 50-16,3 0-21 16,0 2-42-16,0 0-24 15,0 0-23-15,0 0-7 16,0 0-33-16,5 0-17 15,22 0-5-15,21 0-8 16,43 0 14-16,52 8-1 16,49 0-14-16,17-2-1 15,-15-4 0-15,-51-2 1 0,-56 0 0 16,-33 0 0-16,-21 0 0 16,-2 0 1-16,-7-4 5 15,-4 2-6-15,-11 0 1 16,-7 2-1-16,-2 0-24 15,0 0-111-15,0 0-125 16,-19 0-115-16,-12 4-186 16,-5 2-128-16</inkml:trace>
  <inkml:trace contextRef="#ctx0" brushRef="#br0" timeOffset="6043.11">20347 6932 1624 0,'0'0'561'0,"0"0"-234"16,0 0 138-16,0 0-300 15,0 0-89-15,0 0-14 16,0 0 8-16,33-2 12 16,44 0-38-16,56 0-26 15,60 2-9-15,23 0-9 16,-6 0 0-16,-50 0 0 15,-62 0 0-15,-38-2 5 16,-24 0-5-16,-7-2 0 16,-9 4 28-16,-7-2 91 0,-9 0 7 15,-4 2-50-15,0 0-47 16,0 0-14-16,0 0-15 16,0 0 0-16,0 0 0 15,0 0-21-15,5 0-81 16,15 0-117-16,3 2-306 15,1-2-437-15</inkml:trace>
  <inkml:trace contextRef="#ctx0" brushRef="#br0" timeOffset="28679.62">6370 8504 332 0,'0'0'342'16,"0"0"-111"-16,0 0 13 15,0 0-13-15,0 0 10 16,0 0 6-16,60-14 6 16,-56 12 34-16,-2 2-36 15,3-2-11-15,-5 0-32 16,2 2-28-16,-2 0-48 16,0 0-26-16,0 0-37 15,0 0-15-15,0 0-39 16,0 6-15-16,4 10 0 15,6 6 13-15,-2 4-12 0,8-2 13 16,0 0-14-16,6-4 0 16,5-7-1-16,6-8-8 15,11-5 9-15,8 0 9 16,6-14-8-16,2-8 12 16,3-4-13-16,-11 0 8 15,-2 4-8-15,-13 6-6 16,-10 6 5-16,-4 6-1 15,-8 4-7-15,1 0 8 16,1 6 2-16,4 6-1 0,-1 4 0 16,2-2-2-16,2-2 1 15,3-2 1-15,2-4 0 16,0-2 5-16,5-4-5 16,3 0 0-16,1 0 0 15,1-12-17-15,-2-2-3 16,-1-2-10-16,-5 4 15 15,-4 4 15-15,-5 6-21 16,-4 2 15-16,-2 0 0 16,-1 10-6-16,3 8 11 15,-1 2 1-15,4 2 0 16,1-2 8-16,3-4-7 16,1-2-1-16,5-5 0 0,5-8 1 0,4-1-2 15,4 0 2-15,4-1-1 16,0-16 9-16,6-1-3 15,-3 0 6-15,-2 0 0 16,-6 2 7-16,-10 6 19 16,-8 4-11-16,-8 6 4 15,-3 0 4 1,-5 2-17 0,1 14 15-16,2 2-5 15,3 2-26-15,4 0-1 16,3-3-1-16,0-3 7 0,2-5 2 15,-1-4-9-15,-6-5-10 16,-12-10-163-16,-5-12-466 16,0-7-1742-16</inkml:trace>
  <inkml:trace contextRef="#ctx0" brushRef="#br0" timeOffset="40169.44">2736 10669 1969 0,'0'0'631'0,"0"0"-306"15,0 0-117-15,0 0-98 16,0 0-68-16,0 0-21 0,-2-3 0 16,2 3 26-1,0 0 12-15,0 14 4 0,0 10 54 16,13 8-50-16,0 8-35 15,0 4-20-15,0 4-5 16,-1-4-5-16,-3-6-2 16,-1-8 0-16,0-9-4 15,-2-10 4-15,1-6 0 16,1-5 0-16,8 0 1 16,11-10 12-16,17-22 19 15,39-25 8-15,51-31-7 16,60-26-21-16,31-5-12 0,-3 9 0 15,-24 22-1-15,-63 30 1 16,-44 16 0-16,-35 12 0 16,-21 12 1-16,-6 2-1 15,-11 3 7-15,-2 6 13 16,-14 4 4-16,-2 3 4 16,0 0-28-16,0 0-1 15,0 0 0-15,0 0-26 16,0 5-60-16,0 7-73 15,0 20-43-15,2-2-317 16,-2-4-306-16</inkml:trace>
  <inkml:trace contextRef="#ctx0" brushRef="#br0" timeOffset="51401.97">849 9681 1122 0,'0'0'609'16,"0"0"-311"-16,0 0 54 15,0 0-10-15,0 0-55 16,0 0-72-16,0-54-44 16,0 52-60-16,0 0-35 15,0 2-31-15,0 0-13 16,0 0-23-16,0 0-9 0,2 16-30 15,7 10 27-15,6 8 3 16,3 2 7-16,7 3-6 16,-1-7-1-1,2-5-6-15,3-4-6 0,0-7 4 16,2-6-5-16,6-5-4 16,7-5 17-16,8 0-1 15,8-7-1-15,7-15-28 16,1-3-19-16,-5-1 10 15,-5 4 15-15,-14 4 4 16,-5 8 13-16,-10 10-1 0,-8 0-2 16,4 17-8-1,0 15-5-15,1 9 11 0,6 6 11 16,3-1 1-16,5-4 0 16,7-8 1-16,4-10 0 15,5-14 11-15,4-10-4 16,4 0 7-1,3-18-3-15,3-12-6 0,-1-4 6 16,-5-2 0-16,-4 4 3 16,-6 1-4-16,-8 9-11 15,-6 11-1-15,-5 7 0 16,-10 4-8-16,2 5 9 16,2 16-7-16,2 4 7 15,5 2 1-15,5-3-1 16,3-4 6-16,3-8 1 15,4-8 1-15,2-4 11 16,3 0 4-16,5-10-7 16,3-8-4-16,1-5-12 15,-1 4 1-15,-4 1-1 16,-2 4-1-16,-6 4 0 16,-10 6-8-16,-4 4 8 15,-3 0 0-15,-4 0-7 16,4 0 8-16,-2 0 0 15,0 0 0-15,3 0 5 16,-1 0-4-16,3 0 0 0,-3 0 9 16,-3-7-10-16,-3 2 2 15,-5-1-2-15,-5-1 1 16,-9 3-1-16,-1 3 0 16,-5-2 0-16,2 3-32 15,-6 0-118-15,0 0-390 16,0 0-384-16</inkml:trace>
  <inkml:trace contextRef="#ctx0" brushRef="#br0" timeOffset="53338.51">1477 12828 1242 0,'0'0'511'0,"0"0"-275"15,0 0 138-15,0 0-68 16,0 0-55-16,0 0-43 16,0 0-66-16,0-37-42 0,0 37-46 15,0 0-21-15,2 0-25 16,2 0-8-16,5 8-7 15,7 7 7-15,2 0 0 16,4 3 0-16,0-1-1 16,5-3 1-16,0-2-1 15,4-5 1-15,0-3 0 16,5-1 0-16,6-3-8 16,3 0 7-16,3 0-11 15,2-8-8-15,1-2 2 0,0 0 2 16,-4-1 2-16,-7 4 13 15,-7 3-5-15,-6 1 6 16,-6 3-6 0,-4 0 5-16,-3 3-8 0,1 8 0 15,3 3 8-15,2 1 0 16,4-1-5-16,1-3 6 16,4 0 7-16,4-7-1 15,5-2 6-15,5-2-11 16,3 0 10-16,8 0 8 15,0-13-2-15,-2 4 1 0,0-1-9 16,-8 3-9-16,-5 4 7 16,-10 0-7-16,-8 3-1 15,-2 0-6-15,-6 0 1 16,0 5 4-16,3 4-4 16,6 2 2-1,3-1 4-15,6-2 1 16,5-1 0-16,1-2 9 15,1-3-9-15,3 0 4 16,-2-2-5-16,-1 0-1 16,1 2 1-16,-4 2-1 15,3-1 0-15,-3 4 0 16,1-3 1-16,5 0 0 0,1-2 1 16,2-2-1-16,3 0 7 15,-1 0-6-15,2-4 0 16,-9-4 7-16,-1 2-7 15,-7 0 6-15,-6 2-7 16,-3 2 0-16,-3 0 0 16,-9 2-1-16,-7 0-63 15,-3 2-473-15,0 6-271 0</inkml:trace>
  <inkml:trace contextRef="#ctx0" brushRef="#br0" timeOffset="56500.31">9139 12507 459 0,'0'0'133'0,"0"0"-41"16,0 0-54-16,73-147-14 0,-21 65 5 15,-10 10-29-15,-2 3-227 0</inkml:trace>
  <inkml:trace contextRef="#ctx0" brushRef="#br0" timeOffset="56595.27">9466 11797 363 0,'0'0'93'15,"0"0"-11"-15,0 0 23 16,-40 144-67-16,32-70-38 16,3-2-168-16</inkml:trace>
  <inkml:trace contextRef="#ctx0" brushRef="#br0" timeOffset="57404.5">9817 12765 1046 0,'0'0'393'0,"0"0"-88"16,0 0-43-16,0 0 19 0,0 0-58 15,0 0-10 1,0 0-30-16,-36-56 1 0,31 50-61 16,3 4-39-16,2-2 7 15,0 2-31-15,0 0-24 16,0 2 5-16,0 0-19 16,0 0-10-16,0 0 5 15,18 0-16-15,20 0 20 16,17 0 6-16,14 0-15 15,10 0 3-15,-2 6-15 16,-5-4-1-16,-9 0 1 16,-17 0-6-16,-11-2 5 15,-12 0 1-15,-10 0-12 16,-4 0-12-16,-4 0-57 0,-3 0-18 16,-2 0-42-16,0 0-109 15,-16 0-77-15,-12 0-332 16,-13-2-322-16</inkml:trace>
  <inkml:trace contextRef="#ctx0" brushRef="#br0" timeOffset="57608.68">9555 12793 1487 0,'0'0'517'16,"0"0"-278"-16,0 0 8 15,0 0-65-15,0 0-41 16,141 35-17-16,-43-35 2 0,31 0-44 15,25-14-34-15,-11-7-28 16,-32 1-20-16,-35 4-33 16,-25 2-168-16,14-10-123 15,-10 4-214-15,-8 2-46 0</inkml:trace>
  <inkml:trace contextRef="#ctx0" brushRef="#br0" timeOffset="58033.96">12443 12767 1303 0,'0'0'578'0,"0"0"-40"15,0 0-163-15,0 0-88 16,0 0-46-16,0 0-123 15,0 0-71-15,50-2 29 16,10-2 1-16,38-2-34 16,35-4-5-16,27-2-22 15,-10 2-15-15,-36 2 0 16,-41 2-1-16,-36 2 0 16,-2 2-50-16,-12-2-16 15,-11 2 2-15,-12 0-16 0,-20 2-129 16,-58 0-121-16,6 0-286 15,-3 0-126-15</inkml:trace>
  <inkml:trace contextRef="#ctx0" brushRef="#br0" timeOffset="58238.14">12370 12811 998 0,'0'0'1031'0,"0"0"-522"16,0 0-235-16,0 0-40 0,0 0-139 15,204 0 16-15,-40 0-52 16,15-2-28-16,-4-4-28 16,-37 4-3-16,-46 0-126 15,-28 0-166-15,-9-4-178 16,-12 2-21-16,-10 0-358 0</inkml:trace>
  <inkml:trace contextRef="#ctx0" brushRef="#br0" timeOffset="58861.44">15012 12713 1298 0,'0'0'769'0,"0"0"-470"0,0 0-40 16,0 0 38-16,0 0-115 15,-131-26-108 1,113 20-50-16,2 2-23 0,8 2 5 16,1 0-6-16,2 2 0 15,5 0 6-15,0 0-5 16,0-2 8-16,0 2 1 16,-2 0-2-16,-7 0 2 15,-6 0-5-15,-8 0-4 16,-6 0 5-16,-2 0-6 0,-2 0 0 15,4 0 1-15,2 0 18 16,4 0 20-16,8 0-17 16,7 0-4-16,2 2 5 15,6-2-14-15,0 0 6 16,0 0 0-16,0 0 7 16,3 0 47-16,23 0-39 15,22 0-12-15,41 2 2 16,49 4-19-16,40 2 10 15,-6 0-2-15,-36 0-9 16,-52-2-7-16,-39-2 1 0,-10 0-21 16,-8-2-9-16,-9-2 16 15,-18 2 19 1,-2-2-7-16,-27 2-98 0,-9 2-129 16,-36 4-230-16,8-2-223 15,1-2-406-15</inkml:trace>
  <inkml:trace contextRef="#ctx0" brushRef="#br0" timeOffset="59136.9">14858 12796 1573 0,'0'0'645'16,"0"0"-265"-16,0 0 80 0,0 0-202 16,0 0-136-16,0 0-44 15,0 0 23-15,149 7-32 16,-66-1-35-16,13 3-33 15,4-4-1 1,-4 1 0-16,-16-2-12 0,-20-1 11 16,-22-3-11-16,-20 1 12 15,-11-1 8-15,-7 0 4 16,0 0 3-16,0 0-15 16,0 0-37-1,0 2-98-15,-25 0-84 0,-4 0-327 16,-2-2-330-16</inkml:trace>
  <inkml:trace contextRef="#ctx0" brushRef="#br0" timeOffset="64338.38">20373 13497 139 0,'0'0'921'0,"0"0"-520"16,0 0-120-16,0 0-68 0,0 0-41 16,0 0 35-1,5-38-19-15,-5 36-24 0,0 2-3 16,0 0-16-16,0 6-40 16,0 14-39-1,0 8-12-15,6 2-23 0,3 2-19 16,3-1-1-16,7-3-4 15,8-9-1-15,8-2 5 16,17-16 7-16,15-1-3 16,15-7-7-16,12-19 3 15,4-5-2-15,0-1 4 16,-7-4-12 0,-8 4 11-16,-14 2 3 15,-16 8 6-15,-13 6 0 0,-13 10 0 0,-7 6 4 16,-4 0-4-16,2 16-6 31,5 6-6-31,6 4-3 0,10 0-5 0,10-4 8 31,6-6-8-31,10-4 8 16,6-8-1-16,5-2-2 16,0-2 1-16,4 0-6 15,-1-12 6-15,-4-6-5 16,0-4-2-16,-5-6 2 0,-5 0-2 15,-7-2 1 1,-12 6 0-16,-8 8 0 0,-9 6 0 16,-11 6-1-16,-3 4-8 15,-1 0-3-15,1 10 4 16,5 10 6-16,5 0 1 16,6 2 0-16,7-4 6 15,9-2-4-15,4-4-2 16,11-2 1-16,5-4-1 15,11-4 0-15,7-2 1 16,6 0 0-16,3 0-1 16,0 0-6-16,-5-6-9 15,-7-2 9-15,-13 0 4 0,-12 2 2 16,-11 2 0-16,-13 0 1 16,-4 4 9-16,-2 0 7 15,0 0 2-15,4 0 16 16,4 0-2-16,3 0-11 15,2 0-2-15,-2 0-13 16,-4 2-1-16,-7-2-6 16,-12 2 0-16,-15-2-60 15,-5 0-195-15,-19 0-799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08T03:27:59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4342 6858 937 0,'0'0'727'0,"0"0"-645"15,0 0 26 1,0 0 79-16,114 18-53 0,-68-16-57 16,4-2 37-16,-4 0 0 15,-1 0-14-15,-3-2-11 16,3-9 7-16,-1 0-10 16,3 0-43-16,2 4-26 15,5 5-4-15,6 2-12 16,4 0-1-16,5 6 0 15,10 10 0-15,5 0-6 16,5-4 3-16,2-6-12 16,-2-6 6-16,-2 0-3 15,-8-2 12-15,-6-16 1 16,-4-5 5-16,-7-2 22 0,-2-4 8 16,-1 3 0-16,-8 4 6 15,-2 6-3-15,-4 4 6 16,-1 6-21-16,1 6-14 15,-1 0 10-15,5 0-19 16,0 6-1-16,2 4 11 16,1-2-11-16,1 0 0 15,-2-4-9-15,-1 1-12 16,-2-4-24-16,-1 2-69 0,0-3-29 31,17 0-24-31,-8 0-321 16,-9 0-371-16</inkml:trace>
  <inkml:trace contextRef="#ctx0" brushRef="#br0" timeOffset="700.98">9094 6900 1534 0,'0'0'388'0,"0"0"-53"15,0 0-99-15,0 0-132 16,0 0-37-16,0 0 3 16,137-2 9-1,-69 0-2-15,17-2 4 16,9 0 9-16,8-2-23 15,6 2-11-15,-8 0-20 0,-9 0-30 16,-16-1-6-16,-23 2-72 16,-21 1-133-16,-31 2-61 15,-20 0-201-15,-18 0-499 0</inkml:trace>
  <inkml:trace contextRef="#ctx0" brushRef="#br0" timeOffset="874.06">9299 6948 1652 0,'0'0'632'16,"0"0"-379"-16,0 0-23 0,0 0-89 15,0 0 34-15,177 0-95 16,-84 0-47-16,3 0-20 16,0 0-13-16,16 0-233 15,-26-2-154-15,-19 2-376 0</inkml:trace>
  <inkml:trace contextRef="#ctx0" brushRef="#br0" timeOffset="1978.44">17459 7020 1662 0,'0'0'712'16,"0"0"-388"-16,0 0-17 16,0 0-117-16,0 0-69 15,0 0-82-15,0 0-14 16,-112-28-7-16,61 28-12 0,-7 0 6 16,-2 0 2-1,2 0-1-15,2 0 23 0,8 0-12 16,5 0-3-16,5 0-7 15,9 0-13-15,4 0 3 16,10 0-3-16,6 0 16 16,7 0 39-16,2-2-5 15,0 0-11-15,31-2-8 16,41 4-16-16,65 0 5 16,79 0-21-16,36 10 0 15,5 4-1-15,-41-4-28 0,-83-4-26 16,-50-4 16-16,-45-2-17 15,-32 0 13-15,-6 0 43 16,-8 0 34-16,-26-2-34 16,-9 0-54-16,-7 2-135 15,11 0-355-15,13 0-359 0</inkml:trace>
  <inkml:trace contextRef="#ctx0" brushRef="#br0" timeOffset="2405.21">20386 7154 1940 0,'0'0'678'0,"0"0"-302"15,0 0-81-15,0 0-96 16,0 0-147-16,0 0-2 15,172-18 44-15,18 36-37 16,32-1-21-16,9-6-21 16,-15-7-3-16,-37-4-1 15,-36 0-11-15,-39 0 13 0,-34-1-13 16,-24-6 0-16,-6 1 9 16,-7 1-9-16,-10 1-1 15,-21 4-11-15,-2 0-108 16,-46 0-157-16,-6 8-490 15,-6 2-272-15</inkml:trace>
  <inkml:trace contextRef="#ctx0" brushRef="#br0" timeOffset="2635.38">20498 7271 2013 0,'0'0'680'16,"0"0"-204"-16,0 0-153 0,0 0-107 15,0 0-109 1,0 0-61-16,160-40 4 0,-10 38-26 16,52 2-15-16,18 0 0 15,-10 0-9-15,-50 0 0 16,-54 0-23-16,-40 0-23 16,-16-4-8-16,-6-3-53 0,5-7-55 15,-7 3-106-15,-15-1-492 0</inkml:trace>
  <inkml:trace contextRef="#ctx0" brushRef="#br0" timeOffset="2807.88">22289 7313 2782 0,'0'0'769'16,"0"0"-562"-16,0 0-73 15,0 0-134-15,0 0-33 16,0 0-693-16</inkml:trace>
  <inkml:trace contextRef="#ctx0" brushRef="#br0" timeOffset="6208.51">26574 12035 1435 0,'0'0'371'0,"0"0"-201"15,0 0-19-15,0 0 48 0,0 0-77 16,0 0-71-16,111 22 21 15,-73-19-6-15,2-3 29 16,2 0-1-16,3 0 2 16,1 0-30-1,4-5-39-15,-1 5-9 0,2 0-18 0,3 0 2 16,-3 2-2 0,2 9 1-16,-4 3 11 15,1 4-11-15,-2 0 8 0,2 1-9 16,-2 2 1-1,8-1-1-15,6-7 0 0,7-2 2 16,10-7 5-16,3-4-6 16,4 0 5-1,4-15 1 1,-3-3 22-16,-5-1 8 16,-4 1 38-16,-8 0-24 15,-13 4-30-15,-12 6-12 0,-10 3 6 0,-8 5 10 16,-6 0-7-16,-6 10 26 15,3 8-11-15,1 4-20 16,6 1-2-16,6-3-11 16,5-4 2-16,9-4 4 15,3-4-5-15,6-6 6 16,4-2 0-16,0 0-6 16,-2 0-1-16,-1 0 2 15,-3-8-1-15,-7 0-1 16,-8 2-9-1,-6 0 9-15,-13 2-1 0,-7 1 1 16,-6 3 0-16,-5 0-5 0,0 0-2 16,0 3 1-16,0 9-83 15,-7-2-241-15,-9-4-696 0</inkml:trace>
  <inkml:trace contextRef="#ctx0" brushRef="#br0" timeOffset="7348.74">22028 13074 1691 0,'0'0'706'0,"0"0"-382"15,0 0-17-15,0 0-84 16,0 0-86-16,0 0-57 16,0 0-16-16,158-30-7 15,-90 30-10-15,9 0-22 16,35 0-13-16,26 0-4 15,-7 2-8-15,-15 2 6 16,-27 0-6-16,-33 0-79 16,-10-2-103-16,-11 0-35 15,-29 0-100-15,-39 0-23 16,-21 0-263-16,-8 0-260 16</inkml:trace>
  <inkml:trace contextRef="#ctx0" brushRef="#br0" timeOffset="7568.83">21756 13094 1661 0,'0'0'659'0,"0"0"-279"15,0 0-35-15,0 0-83 16,179 6-73-16,-1 6-107 16,32-2-29-16,-1-2-19 0,-24-4-26 15,-54-2-8-15,-37-2 0 16,-36 0-23-16,-25 0-116 15,-12 0-92-15,-31 0-233 32,-23 0-203-32,-21-6-1287 0</inkml:trace>
  <inkml:trace contextRef="#ctx0" brushRef="#br0" timeOffset="8362.93">21797 14141 1450 0,'0'0'519'0,"0"0"-191"16,0 0-16-16,0 0 4 16,0 0-116-16,0 0-80 15,0 0 51-15,6-20 1 16,21 18-46-16,11 2-12 16,18 0-28-16,31-4-22 15,35 4-20-15,32 0-26 16,-10 0-8-16,-25 0-10 15,-39 0-1-15,-31 0 0 16,-6 4-47-16,-8-2-48 16,-15-2-31-16,-20 0-40 0,-29 2-79 15,-35 0-220 1,-68 6-56-16,13 0-14 16,2 0-472-16</inkml:trace>
  <inkml:trace contextRef="#ctx0" brushRef="#br0" timeOffset="8541.39">21492 14227 1415 0,'0'0'569'16,"0"0"-84"-16,0 0-114 16,0 0-64-16,0 0-77 15,231 0-59-15,-68 0-55 16,10-2-17-16,-30-2-33 16,-43 0-24-16,-44 4-11 15,-18 0-25-15,-7 0-6 0,-8 0-48 16,-23 0-147-16,-9 4-321 15,-22 6-487-15</inkml:trace>
  <inkml:trace contextRef="#ctx0" brushRef="#br0" timeOffset="9641.94">19763 15298 1644 0,'0'0'827'0,"0"0"-474"15,0 0-23-15,0 0-119 16,0 0-73-16,0 0-61 0,0 0-5 15,98 52-41-15,-63-20-10 16,9 0-10-16,14-6-10 16,12-4 9-16,12-12-8 15,25-10 4-15,27-8 0 16,22-30-6-16,6-10 0 16,-30 4 1-16,-36 8 5 15,-34 18 15-15,-13 1 4 16,4 12 16-16,-1-1-2 15,0 6-2-15,-13 10-1 16,-7 16-4-16,-3 12 7 16,-3 4-9-16,0 0-18 15,5 2-2-15,6-14-8 0,3-2-2 16,6-15 0 0,6-9-1-16,6-4 1 0,6-9 1 15,5-21-1-15,7-2 2 16,-3-8-1-16,2-4 0 15,-9 2-1-15,-10 8 1 16,-14 8 5-16,-9 12-4 16,-10 8 4-16,-6 6 0 15,1 0-6-15,3 14 0 16,5 0 0-16,8 4 0 16,8-8 0-16,12-2 0 0,8-4 0 15,7-4 0-15,4 0 0 16,3-18 0-16,0-4 0 15,-7 0 0-15,-7-2 0 16,-13 8 0 0,-13 2 0-16,-14 10 0 0,-9 4 0 15,-5 0 0-15,-4 0 0 16,-2 5 0-16,3 3 0 16,-3 1 0-16,0-4 0 15,-2-5 0-15,0 0-487 16,0-1-1136-16</inkml:trace>
  <inkml:trace contextRef="#ctx0" brushRef="#br0" timeOffset="9802.4">23361 15280 2357 0,'0'0'1004'0,"0"0"-815"16,0 0 28-16,0 0-217 15,0 0-154-15,0 0-912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08T03:28:51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13694 8229 1382 0,'0'0'406'0,"0"0"-68"16,0 0-24-16,0 0-99 15,0 0-15-15,0 0-85 16,0 0 8-16,2-96 6 15,2 92-38-15,0 4 3 0,-1 0-2 16,-1 0-29-16,0 0-20 16,-2 0-34-16,4 0-9 15,6 0 0-15,3 0-21 16,14 6 20-16,8 0 1 31,14 0-5-31,10-4 4 0,9-2-4 16,8 0-30-16,6-2-8 15,3-10-20-15,-1-2 19 16,1-2 20-16,0-4 2 16,-4 0 16-16,-4 0 4 15,-6 4 2-15,-3 4 0 16,-13 6-2-16,-4 3 2 0,-3 3 1 16,-4 0 8-16,3 13 18 15,4 3-18-15,4 0-3 16,12-4 2-16,9-6-8 15,6-6-1-15,12 0-5 16,1-8 6-16,9-16 0 16,-4-7 0-16,0-2 0 15,-9-3 7 1,-13 4-7-16,-13 6-1 0,-19 5 0 16,-13 10 1-16,-10 7 4 0,-3 4-4 15,1 0 0 1,5 15 0-16,7 6-5 0,10-2 5 15,11 2-1-15,8-10 1 16,5-4 6-16,4-7-6 16,-2 0 8-16,-5-3-8 15,-8-6 0-15,-7-4 0 16,-11 3 0-16,-9 1 0 16,-11 2 0-16,-5 4 1 15,-6 0 0-15,-5 3-1 16,2 0-114-16,-1 0-123 0,-3 3-103 15,0 8-335-15,0 0-696 16</inkml:trace>
  <inkml:trace contextRef="#ctx0" brushRef="#br0" timeOffset="2291.81">5811 6840 1077 0,'0'0'373'16,"0"0"-161"-16,0 0 19 16,0 0-13-16,0 0-69 15,0 0-57-15,0 0-21 16,37-87 2-16,-30 81-11 0,-5 1 10 16,2 1 40-16,-2 1-3 15,-2 2-23-15,3 1-17 16,0 0-48-16,3 13-21 15,7 15 19-15,5 11-16 16,5 3 3-16,5 2-6 16,1-4 6-16,2-6 3 15,-2-8-8-15,2-10 6 16,3-8 3-16,4-8-10 16,4 0 0-16,10-14 11 15,8-10-5-15,2-4 6 0,5 0-11 16,-5 0 5-16,-8 4-6 15,-10 6-3 1,-8 8 3-16,-12 3-1 0,-3 7-8 16,-6 0 7-16,1 15-8 15,1 5 10-15,6 2-1 16,-1-2-6-16,5-2 7 16,-1-4 1-16,5-6-1 15,1-6 12-15,2-2-12 16,6 0 6-16,-1-6 1 15,9-8-6-15,-2-4-2 0,1 2 1 16,-3 2 0-16,-4 2 0 16,-3 6 0-16,-11 2 1 15,-8 4-1-15,-7 0-11 16,-2 0 11-16,-4 0 0 16,3 0 0-1,1 0-1-15,5 4 1 16,3 0 0-16,6-4 7 15,1 0-7-15,3 0 0 16,2 0 1-16,-2 0-1 16,-3 0 0-16,-8 0-151 0,-5 0-424 15,-11-2-613-15</inkml:trace>
  <inkml:trace contextRef="#ctx0" brushRef="#br0" timeOffset="10062.2">14812 1624 916 0,'0'0'193'0,"0"0"-80"0,0 0 16 16,0 0 63-16,0 0 18 15,0 0 50-15,42 2-2 16,-28-20-63-16,-4-4-24 15,4-2-28-15,-5-2-25 16,-3 4-44-16,-1-3-5 16,-5 6 7-1,0 2-12-15,0 5 14 0,-11 5 21 16,-16 3-38-16,-11 4-16 16,-11 0-37-16,-7 11-8 15,-4 22-1-15,3 9-7 0,1 16 7 16,9 14-4-1,9 8 4-15,7 8 0 16,10 1-11-16,11-5 6 0,8-8 0 16,2-8-7-16,4-11 7 31,21-10 5-31,12-11 1 0,11-9 1 0,9-11 5 31,10-10-5-31,2-6-1 0,0 0 0 16,-7-13-1-1,-12-5-9-15,-13-4-23 0,-14-1 14 16,-10-5 4-16,-13 0 2 16,0-1 5-16,-9 0-22 0,-22 0-4 15,-10 5 23 1,-5 4 11-16,-10 4 1 0,2 8 0 16,6 2-1-16,10 4 15 15,14 2-9-15,10 0 15 16,9 0-7-16,5 0-5 15,0 0 11-15,16 0-5 16,11 2 11-16,7 2 22 16,8 0-15-16,7-4-8 15,2 0-14-15,-4 0-11 16,-7 0 12-16,-9-2-12 16,-11-2 12-16,-9 0-3 15,-5 0-8-15,-6 4 39 0,0-2 26 16,0 2 6-16,0-2-3 15,0 2-34-15,0 0-13 16,0 0-13-16,0 0-9 16,0 8-27-16,0 18-12 15,3 14 39-15,-3 14 3 16,0 14-2-16,0 7 1 16,0 3-2-16,-11-4-1 15,-2-4 1-15,3-11 0 16,2-9 1-16,1-14-1 0,5-9 0 15,0-10 0-15,2-9-1 16,0-4-65-16,0-4-38 16,2-10-92-16,11-14-263 15,5-4-576-15</inkml:trace>
  <inkml:trace contextRef="#ctx0" brushRef="#br0" timeOffset="10353.5">15596 2019 1689 0,'0'0'1131'0,"0"0"-633"16,0 0-179-16,0 0-144 15,0 0-73-15,0 0-31 16,0 0-32-16,43-32-8 16,-6 24-22-16,13-2-8 15,0 0-2-15,0 0-10 16,-6 0-66-16,-11 3-58 16,-13 4-72-16,-9 3-39 0,-11 0-134 15,-8 8-383-15,-13 6-493 0</inkml:trace>
  <inkml:trace contextRef="#ctx0" brushRef="#br0" timeOffset="10590.41">15587 2278 1425 0,'0'0'937'16,"0"0"-592"-16,0 0 27 15,0 0-107-15,0 0-43 16,0 0-40-16,127-12-67 15,-73 2-50-15,4-4-41 16,-3 0-9-16,-6 2-12 0,-10 3 3 16,-14 1-7-16,-11 7 1 15,-7-2-6-15,-5 3 5 16,-2 0-34-16,0 0-74 16,0 0-98-16,0 0-130 15,-9 0-484-15,1 0-359 0</inkml:trace>
  <inkml:trace contextRef="#ctx0" brushRef="#br0" timeOffset="11424.08">17047 1149 573 0,'0'0'1729'0,"0"0"-1193"16,0 0-291-16,0 0-68 15,0 0-66-15,0 0-77 16,-37 110 22-16,6 2 37 16,0 49 6-16,4 19-12 15,16-1-29-15,11-17-20 0,14-46-11 32,14-28-26-32,4-25 14 0,4-13-14 0,10 0 1 15,6-4 13-15,4-2-8 16,-10-16 2-16,-10-14 0 15,-12-7-3-15,-8-6 0 16,-7-1 5-16,-5 0 4 16,-2 0 1-16,1 0-16 15,-3-14-138-15,2 0-231 16,-2-4-529-16</inkml:trace>
  <inkml:trace contextRef="#ctx0" brushRef="#br0" timeOffset="11854.01">17457 1484 2032 0,'0'0'787'0,"0"0"-424"0,0 0-9 16,0 0-147-16,0 0-113 15,0 0-56-15,0 0-37 16,2 28 10-16,18 26 2 16,8 32 16-16,1 2-19 15,2 6-10-15,1-1 0 16,-8-25-8-16,1-2 7 16,-5-18 0-16,-5-20 1 0,-3-14 6 15,-1-14 9-15,0 0 13 16,7-30 47-16,7-18-32 15,2-16-43-15,4-28 0 16,-5 2 0-16,-4-9 0 16,-4 3 0-16,-5 20 0 15,-4 4 0-15,1 19 0 16,-6 21 0-16,-2 18 0 16,-2 14 0-16,2 0-29 15,-2 31-154-15,2 45-55 16,1-2-330-16,-1-2-467 0</inkml:trace>
  <inkml:trace contextRef="#ctx0" brushRef="#br0" timeOffset="12120.7">18379 2083 1652 0,'0'0'1139'15,"0"0"-675"-15,0 0-177 16,0 0-90-16,0 0-125 16,0 0-72-16,0 0 1 15,-2 112 11-15,-16-45 3 0,-5 3-14 16,-1-2-1-16,0-10 0 16,-1-10-7-16,10-13-34 15,3-13-76-15,12-22-111 16,0-7-238-16,7-21-276 0</inkml:trace>
  <inkml:trace contextRef="#ctx0" brushRef="#br0" timeOffset="12489.59">19107 1423 1824 0,'0'0'771'0,"0"0"-197"15,0 0-229-15,0 0-110 16,0 0-71-16,0 0-40 15,0 0-65-15,0-20-59 16,23 12 0-16,12 0 0 16,14-6 0-1,7-1 0-15,5-2 0 0,-11 5 0 16,-11 2 0-16,-15 6-24 16,-19 4-173-16,-5 0-172 15,-41 16-283-15,-5 6-33 16,-4 2-111-16</inkml:trace>
  <inkml:trace contextRef="#ctx0" brushRef="#br0" timeOffset="12867.81">19107 1423 1279 0,'-82'29'690'0,"80"-29"-100"0,2 0-107 16,0-4-193-16,0 0-27 16,0 1-41-16,0 3-68 15,0 0-29-15,-2 0-125 31,2 0 0-31,-2 0 0 16,-1 0 0-16,3 7 0 16,-3 15 0-16,1 11 0 15,0 8 0-15,-2 5 0 16,2 6 0-16,0 0 0 16,-1 0 0-16,1-2 0 15,2-1 0-15,0-5 0 0,0-2 0 16,0-6 0-16,0-2 0 15,9-6 0-15,-1-6 0 16,6-2 0-16,-1-6 0 16,8-4 0-16,6-4 0 15,8-2 0-15,7-4 0 16,7 0 0-16,0-4-31 16,0-12-53-16,-1-2-27 15,-11-2-76-15,-8 2-32 16,-11 0 0-16,-13-2-62 0,-5 6-210 15,0 2-88-15</inkml:trace>
  <inkml:trace contextRef="#ctx0" brushRef="#br0" timeOffset="13119.16">18971 1863 2061 0,'0'0'687'0,"0"0"-309"16,0 0-62-16,0 0-93 0,0 0-100 15,0 0-21-15,0 0-31 16,119-83-40-16,-68 65-12 16,2 0-19-16,1 0-6 15,-7 4 6-15,-9 2-65 16,-14 4-97-16,-17 6-129 15,-7 0-285-15,0 2-345 0</inkml:trace>
  <inkml:trace contextRef="#ctx0" brushRef="#br0" timeOffset="13629.21">19631 1008 2085 0,'0'0'665'0,"0"0"-137"16,0 0-202-1,0 0-110-15,0 0-90 0,0 0-33 16,0 0-36-16,72-22-57 16,-35 32 0-16,9 13 0 15,8 4 0-15,6 11 0 16,1 6 0-16,-1 11 0 16,-6 7 0-16,-6 12 0 15,-3 24 0-15,-14 24 0 16,-16 31 0-16,-15 0 0 15,-8-25 0-15,-19-34 0 16,-2-38 0-16,-2-8 0 16,-9 2 0-16,-2 0 0 0,-5-1 0 15,5-13 0-15,11-12 0 16,8-8 0-16,10-8 0 16,3-4 0-16,6-4 0 0,0 0 0 15,4-8-174-15,0-12-334 16,0-4-635-16</inkml:trace>
  <inkml:trace contextRef="#ctx0" brushRef="#br0" timeOffset="13785.94">20752 2097 2508 0,'0'0'891'0,"0"0"-742"16,0 0-149-16,0 0-80 16,0 0-974-16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08T03:31:37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19932 6130 546 0,'0'0'182'0,"0"0"-182"15,39-113-186-15</inkml:trace>
  <inkml:trace contextRef="#ctx0" brushRef="#br0" timeOffset="667.42">19992 5779 924 0,'0'0'494'0,"0"0"-174"15,0 0 153-15,0 0-131 16,0 0-105-16,0 0 21 16,64-112 25-16,-35 91-28 0,-2 2-19 15,-2-2-83 1,-3 3-32-16,-4 3-121 0,-6 2 0 16,-6 7 0-1,-4 4 0-15,0 2 0 0,5 0 0 16,11 18 0-16,13 16 0 15,20 11 0-15,34 10 0 16,37 2 0-16,28-7 0 16,10-14 0-16,-29-18 0 15,-30-14 0-15,-36-4 0 16,-5 0 0-16,6-2 0 0,12-14 0 16,11-4 0-1,-2-4 0 1,0-2 0-16,-4 6 0 0,-10 8 0 0,-13 10 0 15,-10 2 0-15,-10 14 0 16,-7 16 0-16,-2 6 0 31,2 2 0-31,5 2 0 0,7-2 0 0,11-6 0 16,7-5 0-16,5-9 0 16,10-9 0-16,5-9 0 15,6 0 0-15,2-8 0 16,3-14 0-16,1-6 0 15,1-2 0-15,-2 2 0 16,-9 4 0-16,-10 10 0 0,-13 12 0 16,-8 2 0-16,-9 12 0 31,-1 14 0-31,0 4 0 16,6 0 0-16,8-2 0 15,8-3 0-15,11-10 0 0,7-4 0 16,3-9 0-1,2-2 0-15,-2 0 0 0,-7-9 0 16,-4-5 0-16,-12-1 0 16,-10 3 0-16,-10-1 0 15,-8 8 0-15,-12 0 0 16,-7 5 0-16,-11 0-35 16,-6 6-250-16,-16 6-404 15,-8 1-570-15</inkml:trace>
  <inkml:trace contextRef="#ctx0" brushRef="#br0" timeOffset="3058.76">3438 6509 1672 0,'0'0'507'0,"0"0"-181"16,0 0-55-16,0 0-87 0,0 0-62 15,0 0-17-15,0 0 2 16,37-74-24-16,-32 74-29 15,3 0-10-15,4 12-17 16,5 9-9-16,6 4 4 16,6 1-10-16,6-2-12 15,7-6 5-15,8-8-4 16,6-8-1-16,8-2 12 16,7-12-10-16,8-18 22 15,0-6-24-15,2-5 1 16,-6 1 9-16,-7 7-10 15,-13 6 0-15,-10 11 0 16,-12 10 0-16,-2 6-2 0,-2 2 8 16,5 23-3-16,6 2 8 15,9 5-11 1,5-1 2-16,6-8 7 0,4-8-9 16,7-11 19-16,8-4 4 15,0-4 16 1,4-16-17-16,-1-4-16 0,-4-5 3 15,-9 6-8-15,-6-1 0 0,-14 6 1 16,-13 5-2-16,-7 7 0 16,-9 6-1-16,-1 0-6 15,4 19 7-15,8 2 5 16,7 5-4-16,9 0 9 16,6-5-10-16,7-7 0 15,2-8 9-15,6-6-9 16,1 0-1-16,2-2-90 15,38-18-190-15,-19 1-468 16,-4 0-879-16</inkml:trace>
  <inkml:trace contextRef="#ctx0" brushRef="#br0" timeOffset="3697.46">7666 6569 1652 0,'0'0'647'15,"0"0"-188"-15,0 0-145 16,0 0-76-16,0 0-88 16,0 0-66-16,0 0-29 15,3-18 2-15,32 18 32 16,41 2-28-16,60 6-8 0,73-2-37 15,43-4-5 1,24-2 8-16,-10 0-13 16,-35 0-7-16,-26 0 1 0,-49-2 0 15,-51-2-3-15,-43 2 3 16,-31 2 0-16,-6-2 11 16,-11 2-10-16,-3-2 13 15,-11 2-14-15,0 0-55 16,0 0-170-16,-46 6-290 15,2 4-257-15,-7-2-447 0</inkml:trace>
  <inkml:trace contextRef="#ctx0" brushRef="#br0" timeOffset="4059.51">7895 6679 631 0,'0'0'1420'16,"0"0"-1049"-16,0 0 158 15,0 0-254-15,0 0-62 16,0 0-131-16,0 0-19 16,121-10 50-16,20 2-56 0,68 2-18 15,47 0-5-15,16 2-33 16,-7 2 1-16,-31 0 11 15,-22 2-12-15,-32-2 13 16,-46 2-13 0,-47-4 13-16,-39 2 20 0,-23 2-8 15,-9-2 23-15,-5 2 22 16,-3 0-28-16,-8 0-43 16,0 0 0-16,0 0 0 15,0 0 0-15,4 4-80 16,-4 8-58-16,0-2-196 15,0-4-432-15,0-6-703 0</inkml:trace>
  <inkml:trace contextRef="#ctx0" brushRef="#br0" timeOffset="4200.7">10625 6703 1343 0,'0'0'0'0</inkml:trace>
  <inkml:trace contextRef="#ctx0" brushRef="#br0" timeOffset="5190.96">8288 7931 1023 0,'0'0'582'0,"0"0"-341"16,0 0 45-16,-138-43 5 16,118 33-54-16,9 2-54 15,6 5 26-15,5 0-48 16,0 3-36-16,3 0-32 15,23 0-30-15,36 0 36 16,56 0-40-16,81 3-23 0,44 2 4 16,17 1-39-16,-10-2 0 15,-51-1 10-15,-55-2-10 16,-51-1-2-16,-45 0-27 16,-35 0-37-16,-13 0 34 0,-13 0-32 31,-52 0-134-31,-45 0-72 15,-41 0-70-15,15 10-322 16,20 1-202-16</inkml:trace>
  <inkml:trace contextRef="#ctx0" brushRef="#br0" timeOffset="5395.54">8234 8013 1073 0,'0'0'556'0,"0"0"-247"15,0 0 163-15,0 0-182 16,0 0-112-16,187 0 6 15,-2-5-49-15,27-4-42 16,0 0-43-16,-25 5-11 16,-58 4-31-16,-35 0-7 15,-39 0 11-15,-24 0-11 16,-4 0 1-16,-11 0-2 16,-5 0-16-16,-11 0-40 15,-2 9-185-15,-11 7-95 16,-3-2-414-16</inkml:trace>
  <inkml:trace contextRef="#ctx0" brushRef="#br0" timeOffset="6661.2">11946 7506 1202 0,'0'0'363'0,"0"0"-111"16,0 0 35-16,0 0 0 16,0 0-87-1,0 0 1-15,0 0 6 16,103-18-73-16,-72 18-50 15,14 0-33-15,30 0-4 16,46 0-10-16,51 0-28 0,21 0-3 16,-4 0-6-1,-41 0-51-15,-57 0-85 0,-33-3-102 16,-27 3-19-16,-13 0 0 16,-18 0-18-16,-51 0 85 15,-21 8-137-15,-12 5-607 0</inkml:trace>
  <inkml:trace contextRef="#ctx0" brushRef="#br0" timeOffset="6834.33">12078 7722 1460 0,'0'0'555'0,"0"0"-175"16,0 0-38-16,0 0-82 0,167-10-29 15,-9-6-76-15,25-2-24 16,2 2-40-16,-23 6-53 15,-26 4-38-15,-26 4-20 16,-25 2-182-16,-8-4-303 16,-25 2-282-16,-6-3-1040 0</inkml:trace>
  <inkml:trace contextRef="#ctx0" brushRef="#br0" timeOffset="7424.25">16538 7712 13 0,'0'0'973'0,"0"0"-580"15,0 0-30-15,0 0 36 16,0 0-50 0,0 0-51-16,0 0-34 0,-73-42-33 15,73 40-27-15,0 0-87 16,0 0-23-16,26 0-4 15,19 0-57-15,42 0-7 16,40 2-26-16,2 0 0 16,-8 0-1-16,-21 0-62 15,-38 0-41 1,-6 0-4-16,-14 0-1 0,-30 0 29 0,-12 0 0 16,-45 0-135-16,-24 0-33 15,-69 4-138-15,13 2-240 16,7 2-535-16</inkml:trace>
  <inkml:trace contextRef="#ctx0" brushRef="#br0" timeOffset="7628.5">16271 7744 1174 0,'0'0'526'15,"0"0"-174"-15,0 0 125 16,0 0-224-16,0 0-11 16,187 0-65-16,-44-4-69 15,31 0-68-15,-12 0-24 16,-35 2-16-16,-51 2-10 15,-38 0-90 1,-7-2-61 0,-8 2-21-16,-17 0 24 0,-17 0-27 15,-25 0-103-15,-2 0-84 16</inkml:trace>
  <inkml:trace contextRef="#ctx0" brushRef="#br0" timeOffset="7770.7">17318 7928 2011 0,'0'0'702'16,"0"0"-373"-16,0 0-177 16,0 0-152-16,0 0-138 15,0 0-871-15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08T03:35:27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20769 6258 1121 0,'0'0'239'16,"0"0"-91"-16,0 0 2 16,0 0 69-16,0 0 14 0,0 0 3 15,39 6-34 1,-31-6-17-16,-1 0-37 0,7 0-15 16,3 0-21-16,14 2-34 15,17 4-2-15,31 6-29 16,50 8-4-16,66 8 2 15,36 7-24-15,24 1 12 16,-4-3-23-16,-17-4-2 16,-4-3 12-16,-10 0-20 15,-17-4-1-15,-18-4 1 16,-22-2 0-16,-39-4 5 16,-32-4-4-16,-28-4-1 15,-10 0 13-15,1 0-12 0,1-2-1 16,-3 0 28-16,-13-2-7 15,-9 2 3-15,-6 2-18 16,-4 0 0-16,-6 0-6 16,-1 2-14-16,-4-2-112 15,-3-4-122-15,-3 0-363 16,-2 0-645-16</inkml:trace>
  <inkml:trace contextRef="#ctx0" brushRef="#br0" timeOffset="537.35">27897 6675 669 0,'0'0'134'16,"0"0"-134"-16,-131-60-85 0</inkml:trace>
  <inkml:trace contextRef="#ctx0" brushRef="#br0" timeOffset="771.71">27567 6505 418 0,'0'0'346'0,"0"0"-49"16,0 0 46-16,0 0-51 16,0 0 17-16,0 0 13 15,0 0-45-15,-24-56-21 16,90 50-94-16,62 2-47 16,72 4-37-16,45 6-21 15,16 16-24-15,-15 4-26 16,-51-2 4-16,-47-8-11 15,-48-6-6-15,-47-6 5 0,-26-2-32 16,-14-2 16-16,-13 0 17 16,0 0 0-16,-25 0-102 15,-43 0-209-15,3 0-305 16,5 0-421-16</inkml:trace>
  <inkml:trace contextRef="#ctx0" brushRef="#br0" timeOffset="993.11">27955 6547 1215 0,'0'0'555'0,"0"0"-200"0,0 0 119 15,0 0-218 1,0 0 7 0,0 0-41-16,203 48-35 0,-23-36-79 0,21 0-61 15,-14-4-19-15,-45-2-5 16,-50-2-22-16,-34-4 15 15,-15 0-16-15,-6 0 1 16,-8 0 0-16,-6 0-1 16,-19 0-6-16,-4 0-81 15,-20 8-167-15,-14 0-304 16,-3 0-645-16</inkml:trace>
  <inkml:trace contextRef="#ctx0" brushRef="#br0" timeOffset="2628.22">1780 7453 1077 0,'0'0'1003'0,"0"0"-811"0,0 0-72 16,0 0-76 0,0 0 90-16,0 0-70 0,73 125-40 15,-40-89 23-15,10-6 19 16,8-8 13-16,11-10 30 16,12-12-3-16,29 0-34 15,30-30-12-15,23-16-27 16,-9-3-1-16,-31 7 8 15,-35 12-3-15,-33 8-7 16,0 2-13-16,-4 6 19 16,-5 2 3-16,-10 12-2 0,-8 0-8 15,1 24 8-15,0 10-2 16,9 10-8-16,8 5-21 16,5-3 3-1,10-6-9-15,4-6 0 16,6-12-1-16,5-8 1 15,5-10 0-15,4-4 16 16,4 0-16-16,0-14 15 16,1-6-15-16,-2-2 0 15,-8-2 0-15,-2 2 1 16,-9 2-1-16,-6 8 0 0,-9 8-1 16,-9 4-16-16,-5 2 10 15,-6 18-5-15,-2 4 11 16,-1 4 0-16,2 0 1 15,3-2 5-15,7-4-5 16,2-6 1-16,4-4 0 16,6-6-1-16,2-6 1 15,11 0-1-15,5 0 1 16,4-10 11-16,3-8-12 16,-4-2 0-16,-7 2 0 15,-10 4-2-15,-12 6 1 16,-9 6-8-16,-9 2 4 15,-5 2 4-15,-5 16-4 0,1 4 5 16,3 2 4 0,2-2-3-16,4 0-2 0,9-6 1 15,5-8-29-15,36-8-85 16,-12-4-125-16,-3-16-538 0</inkml:trace>
  <inkml:trace contextRef="#ctx0" brushRef="#br0" timeOffset="3705.26">9881 7668 1307 0,'0'0'407'15,"0"0"76"-15,0 0-194 0,0 0 76 16,0 0-127-1,0 0-78-15,0 0-37 0,56-18-11 16,-23 18-37 0,18 0-10-16,46 0-11 0,63 2-29 15,75 8-7-15,35 0-17 16,2-2-1-16,-41-2-8 16,-77-6-62-1,-51 0-70-15,-47 0-14 16,-30 0 13-16,-16 0 39 15,-10 0 8-15,-21 0-78 16,-70 0-190-16,4 0-264 16,-2 0-651-16</inkml:trace>
  <inkml:trace contextRef="#ctx0" brushRef="#br0" timeOffset="3956.09">10077 7770 1657 0,'0'0'601'16,"0"0"-267"-16,0 0 12 16,0 0-78-16,0 0-119 15,0 0-30-15,114-8 23 16,-14 8-67-16,43 0-39 0,48 0-30 16,19 12-5-1,-3 2-1-15,-27-2-1 16,-52-2-31-16,-38-2-61 0,-32-4-12 15,-24-2-30-15,-8 1-116 16,-23-2-201-16,-3 1-232 16,-3-2-1194-16</inkml:trace>
  <inkml:trace contextRef="#ctx0" brushRef="#br0" timeOffset="4934">19560 7822 1239 0,'0'0'355'0,"0"0"-23"16,0 0-6-16,0 0-31 16,0 0-34-16,0 0-35 15,0 0-17-15,-25-40-49 16,25 40-16-16,0 0-45 16,4 0-15-16,25 0-21 15,37 0-36 1,53 2 5-16,84 8-22 0,55 4-2 15,37-4-2-15,8-1-5 16,-29-4-2-16,-26-3-8 16,-44 0-21-16,-63-2 21 0,-59 0-5 15,-42 0-2-15,-29 0 15 16,-11-2-7 0,0-2 7-16,-4 2-11 0,-21 2-93 15,-8 0-101-15,-25 2-158 16,5 10-340-16,1-4-239 0</inkml:trace>
  <inkml:trace contextRef="#ctx0" brushRef="#br0" timeOffset="5295.23">19404 7790 1348 0,'0'0'381'15,"0"0"-43"-15,0 0-5 16,0 0-130-16,0 0-57 16,114-14 66-16,-48 12-26 15,39-2-24-15,53-2 16 16,72 0-58-16,37 2-32 15,23 2-22-15,-3 0-34 0,-33-2-25 16,-20-2 3-16,-37 0-9 16,-60 0 6-16,-48 0-7 15,-42 0 0-15,-23 2 2 16,-7 0-2-16,-7 2 0 16,-1 0 0-16,-9 2-36 15,0 0-72-15,0 0-204 16,0 0-319-16,0 0-181 0</inkml:trace>
  <inkml:trace contextRef="#ctx0" brushRef="#br0" timeOffset="5467.75">22514 7732 2297 0,'0'0'733'16,"0"0"-534"-16,0 0-126 16,0 0-73-16,0 0-466 0</inkml:trace>
  <inkml:trace contextRef="#ctx0" brushRef="#br0" timeOffset="78470.37">8 6176 1625 0,'0'0'323'0,"0"0"-73"16,0 0-36-16,0 0-83 16,0 0-89-16,0 0 62 15,0-2 36-15,0 2-37 16,0-2-4-16,0 2-33 15,0-2-24-15,0 0-9 16,0-4-26-16,0-16-7 16,0-2-287-16,0-4-643 0</inkml:trace>
  <inkml:trace contextRef="#ctx0" brushRef="#br0" timeOffset="78997.95">8 5937 1475 0,'0'0'518'15,"0"0"-228"1,0 0 197-16,0 0-218 0,0 0-79 16,0 0-91-16,0 0-1 15,0-110 7-15,0 68-63 16,0-10-13-16,0-8-17 16,0 0-12-16,0 9 0 15,0 17-18-15,0 14 4 31,0 12-7-31,0 2-34 0,0 2 20 16,0 0 11 0,0 4 14-16,0 0 4 0,0 0 6 15,0 22-20-15,0 6 11 16,0 4-34-16,0-5 20 16,0-9 23-16,0-8 0 15,0-6 8-15,0 0-7 16,0-4 0-16,0 0 11 15,0 0 15-15,0 0 12 16,0-22 8-16,0-6-34 16,0 1-13-16,0 5-16 15,0 8-85-15,0 6-265 0,0 2-642 16</inkml:trace>
  <inkml:trace contextRef="#ctx0" brushRef="#br0" timeOffset="79838.22">8 6146 1088 0,'0'0'515'0,"0"0"-294"16,0 0 160-16,0 0-52 16,0 0-114-16,0 0-14 15,0 0 27-15,0 42-22 16,0-42-48-16,0 0-26 15,0 0-26-15,0-14-43 16,0-8-28-16,10-6-17 16,13-4-18-16,6 1 7 15,-4 8-7-15,-11 5-1 16,-7 8 1-16,-5 6-11 16,-2 4 1-16,0 0 4 15,0 0-17-15,0 10-1 0,0 8 14 0,0 2 10 16,0 1-1-1,0-3 0-15,0-1-8 16,0-7 9-16,6-2 0 0,-1-6 0 16,-1 0 1-16,-2-2 0 15,0 0 8-15,3 0-8 16,0 0 0-16,3-12 8 16,3-6-8-16,3-5-1 15,-5 1-14-15,-1 3-32 16,-4 6-25-16,-4 5-47 0,0 8-58 15,-25 0-135 1,-4 3-472-16,2 2-1338 0</inkml:trace>
  <inkml:trace contextRef="#ctx0" brushRef="#br0" timeOffset="80231.17">8 6825 1410 0,'0'0'376'0,"0"0"-7"16,0 0-3-16,0 0-147 15,0 0-119-15,0 0-3 16,0 0 30-16,18-94-46 16,34 60-9-1,28-4-23-15,22-4 17 0,-13 2-2 16,2 0-4-16,-14 2 26 16,-19 6-8-16,-16 8 15 15,-13 3-2-15,-9 8-31 16,-5 3-21-16,-1 0-18 0,-3-1-21 15,-3-18-40 1,-1 2-342-16,-2-9-1059 0</inkml:trace>
  <inkml:trace contextRef="#ctx0" brushRef="#br0" timeOffset="82799.23">14691 9363 2464 0,'0'0'691'0,"0"0"-517"16,0 0 72-16,0 0-63 16,0 0-90-16,0 0-78 15,16-3 16-15,2-5-14 0,15-10-10 16,19-8 4-16,16-10-11 16,59-24-114-16,-13 6-598 15,-9 10-1306-15</inkml:trace>
  <inkml:trace contextRef="#ctx0" brushRef="#br0" timeOffset="84302.09">12971 8793 1332 0,'0'0'341'0,"0"0"-79"16,0 0-38 0,0 0-28-16,0 0-60 0,0 0-2 15,0 0 48-15,14-17-28 16,-12 17-45-16,-2 0-19 0,0-1 16 15,0 1-10-15,0 0-42 16,2 0-8-16,5 0-10 16,1 0-10-1,15 0 25-15,10 0 4 0,21 0-1 16,40 12 0-16,51 4-4 16,66-2-16-16,45 2 10 15,16-6-22-15,2-2-8 16,-29-2 7-16,-20-2-21 15,-33-2 10-15,-54-2-3 16,-49 0-6 0,-42 0 8-16,-24 0-9 0,-6-2 0 0,-5 0 5 15,-4 0-4-15,-6 2 11 16,-2 0-5-16,0 0-7 16,0 0-22-1,0 0-126-15,0-4-158 16,0 0-392-16,0-4-993 0</inkml:trace>
  <inkml:trace contextRef="#ctx0" brushRef="#br0" timeOffset="84868.32">17367 8941 1461 0,'0'0'521'0,"0"0"-181"16,0 0 5-16,0 0-21 15,0 0-158-15,0 0-94 0,0 0 18 32,36-8 7-32,51 8 19 0,53 0-37 0,61 0-11 15,30-6-4-15,8-2-32 16,-19 0-1-16,-42-2-10 16,-41 0 8-16,-46 2 4 15,-38 2-32-15,-24 2 0 16,-6 0 11-16,-8 0-11 15,-6 2 11-15,-9 2-12 16,0 0-60-16,-35 0-168 0,-8 0-373 16,-5 0-394-16</inkml:trace>
  <inkml:trace contextRef="#ctx0" brushRef="#br0" timeOffset="85228.78">17232 9065 1075 0,'0'0'848'0,"0"0"-502"16,0 0-30-16,0 0-31 16,0 0-39-16,0 0-81 0,0 0-21 15,189-22-9 1,-56 14-47-16,50-2-32 0,31 0-32 15,4 2-5-15,-14 0 3 16,-33-2-21-16,-38 4 6 16,-36 0 2-16,-42 2-2 15,-22-2 31-15,-8 2 7 16,-7 2 6-16,-5-2 9 16,-11 4-11-16,0 0-26 15,-2 0-23-15,0 0-2 16,0 0-35-16,0 0-56 15,0 0-95-15,0 0-170 16,0 0-586-16</inkml:trace>
  <inkml:trace contextRef="#ctx0" brushRef="#br0" timeOffset="86867.26">21485 8988 983 0,'0'0'704'0,"0"0"-413"15,0 0 27-15,0 0-55 16,0 0-93-16,0 0-2 16,0 0 10-16,-20 0 13 15,20 0-27-15,4 0-29 16,27 0-39-16,38-5-3 16,47 3-49-16,44 0-19 15,21 2-16-15,-25 0-7 16,-42 0-2-16,-48 0-15 15,-24 0-18-15,-7 0-17 16,-11 0 22-16,-11 0 11 0,-13 0-14 16,-11 0-83-16,-52 0-192 15,6 0-282-15,-1 0-362 0</inkml:trace>
  <inkml:trace contextRef="#ctx0" brushRef="#br0" timeOffset="87024.83">21534 9057 1443 0,'0'0'770'0,"0"0"-530"0,182 0 25 15,-16 0-67-15,16 0-126 16,-21 0-72-16,-21 0-31 16,-60 0-260-16,-29 0-599 0</inkml:trace>
  <inkml:trace contextRef="#ctx0" brushRef="#br0" timeOffset="89164.7">2310 10253 1744 0,'0'0'396'0,"0"0"-99"0,0 0 16 16,0 0-88-16,0 0-96 16,0 0-32-16,0 0-16 15,40-35-20-15,-22 53-10 16,5 11-27-16,6 9 0 16,6 6-24-16,3-2 0 15,4-2 3-15,5-6-3 0,1-10-1 16,4-10-5-16,4-12 6 15,0-2 8 1,4-10-7-16,4-20-1 0,1-8 15 16,0-6-14-16,-3-4 8 15,-4 0-9-15,-4 6 6 16,-10 11-9-16,-4 15 3 16,-4 13-9-16,-3 3 7 15,3 18 3-15,4 15-1 16,2 10 0-16,5 1 0 0,-1-4-1 15,-1-6 0 1,-1-10-5-16,-1-10 6 0,-3-10 0 16,2-4 12-16,5 0-3 15,0-12-2-15,2-8 2 16,3-4-9-16,-4 0 0 16,-1 0-1-16,-5 6 2 15,-2 6-2-15,-5 6 1 16,-4 6 0-16,2 0-1 15,5 4 0-15,1 10 0 16,4 2 1-16,2-2 0 16,-6-4 0-16,0-2 6 15,-4-6-4-15,-5-2 2 16,-4 0-4-16,0 0-55 0,11-18-158 16,-9-2-475-16,1 0-1362 0</inkml:trace>
  <inkml:trace contextRef="#ctx0" brushRef="#br0" timeOffset="90361.72">5938 10294 1465 0,'0'0'571'0,"0"0"-212"0,0 0-10 16,0 0-65-16,0 0-130 15,0 0-94-15,0 0-13 16,19-11-23-16,1 33 11 16,5 8-6-16,8 2-28 15,3 0 7-15,4-6-8 16,5-6 0-16,-1-8 0 16,3-8 0-16,9-4 6 15,4 0 4-15,11-12-8 0,12-10 11 16,5-8 7-16,13-4-2 15,1-6 18 1,-2 0-2-16,-4 1 10 0,-13 7-16 16,-16 10-20-16,-14 10 1 15,-15 10 9-15,-11 2-6 16,-3 9 12-16,-3 13-23 16,0 7 10-16,6 2-2 15,5-1-8-15,1-4-1 16,4-6 1-16,4-10-1 15,3-8 3-15,4-2-2 0,4 0-1 16,4-12 12-16,7-6-12 16,1-4 1-16,6-2-1 15,3-2 1-15,0-1-2 16,1 4 2-16,-7 5-1 16,-9 5 4-16,-4 9-3 15,-8 4-1-15,-3 0 1 16,1 14 8-16,2 8 13 15,4 3-21-15,2-3 0 16,0-2 8-16,4-6-9 0,2-8 9 16,2-6 9-16,5 0 3 15,2-12 14 1,0-10-14-16,2-4 0 0,0-2 3 16,-2 0-17-16,-5 2 7 15,-4 3-7-15,-9 7-7 16,-9 8 0-16,-13 8-6 15,-4 0 6-15,-10 16 0 16,0 10 1-16,3 6 10 16,4 0-11-16,4-1 0 15,7-5 5-15,3-10-5 0,6-8 0 16,4-8 18 0,6 0-12-1,3-10 9-15,0-11-15 0,1-4 17 16,-3-1 8-16,-7 0-13 15,-6 3-10-15,-7 3 5 16,-8 4-1-16,-9 6-4 16,-8 4-2-16,-6 4-33 15,-16 0-132-15,-17 0-503 16,-5 2-1394-16</inkml:trace>
  <inkml:trace contextRef="#ctx0" brushRef="#br0" timeOffset="93929.76">12225 10010 1605 0,'0'0'613'0,"0"0"-280"0,0 0 8 16,0 0-126-16,0 0-47 15,0 0-6-15,0 0-2 16,-7 0-64-16,7 0-10 16,0 0-28-1,0 0-20-15,0 0 7 0,0 0-21 16,0 0 9-16,18 0-3 0,20 0-14 16,36 0 17-1,50 0-18-15,57 0-14 0,19-4 13 16,-1 2-13-16,-26 0-1 15,-55 0 9 1,-31-2-9-16,-31 2 0 0,-18 0 0 16,-5 0 0-16,-6-2 0 15,-2 2 0-15,-17 2 0 16,-3-2 0-16,-5 2 0 16,0 0 0-16,0 0 0 15,0 0-23-15,4-4-131 16,1-4-413-16,2-6-575 0</inkml:trace>
  <inkml:trace contextRef="#ctx0" brushRef="#br0" timeOffset="94599.18">15741 10185 1107 0,'0'0'557'0,"0"0"-263"16,0 0 58-16,0 0-100 16,0 0-27-16,0 0-20 15,0 0-41-15,0 0-20 16,0 0-24-16,0 0-17 16,6 0-22-16,12-4-1 15,16 1-29-15,17 1-8 16,43 2-8-16,41 0-25 15,42 9 2-15,14 2-6 0,-12 0-5 16,-42-3 10-16,-43-2-11 16,-24-2 0-16,-18-3 7 15,2 2-1-15,-2-3-6 16,-8 0 17-16,-13 0 14 16,-9 0 14-16,-11 0-28 15,-1 0-8-15,-6 0-9 16,-4 0-1-16,0 0-15 15,0 0-77-15,0 0-77 16,-29 4-137-16,-6 2-382 0,-8-2-430 16</inkml:trace>
  <inkml:trace contextRef="#ctx0" brushRef="#br0" timeOffset="94961.32">15971 10258 1592 0,'0'0'592'0,"0"0"-207"0,0 0-27 16,187-9-144-16,-60-1-100 15,35 2-42-15,10-2-20 16,-26 4-34-16,-38 2-3 15,-44 1-2-15,-14 2-12 16,-6-2 7-16,-4 2 44 16,-7-2 68-16,-15 2 15 15,-9-2-9-15,-7 3-9 16,-2-2-49-16,0 2-24 16,0 0-44-16,2-1 0 15,3 1 0-15,2-3 0 0,2 2 0 16,-1-3 0-16,2 1-36 15,-2-4-152-15,1 0-411 16,-7-1-638-16</inkml:trace>
  <inkml:trace contextRef="#ctx0" brushRef="#br0" timeOffset="115022.14">15986 10961 1667 0,'0'0'805'16,"0"0"-477"-16,0 0-116 15,0 0-91-15,0 0-31 16,0 0 33-16,0 0 70 15,0-17-29-15,0 17-47 16,0 0-41-16,0 0-1 16,0-1-27-16,0 1-16 0,0 0-9 15,0-3-22 1,0 3 4-16,0 0 3 16,0-1-8-16,0 1 8 0,0 0-8 15,0 0 0-15,0 0 0 16,0 0 0-16,0 0 0 15,0 0 0-15,0 0 0 16,0 5 0-16,0 12-14 16,0 5 14-16,4 6 14 15,12 2-14-15,1-6 0 16,4-6 0-16,6-10 0 16,10-8 0-16,13 0 0 15,14-26 0-15,32-20 0 16,29-20 0-16,-5-1 0 15,-11 5 0-15,-22 6 0 0,-31 16 0 16,-5 2 0-16,-9 6 0 16,-17 11 0-16,-16 13 0 15,-9 8 0-15,0 0 0 16,0 15 0-16,-7 9-120 16,-4-2-564-16</inkml:trace>
  <inkml:trace contextRef="#ctx0" brushRef="#br0" timeOffset="117590.85">15302 11332 1778 0,'0'0'829'16,"0"0"-372"-16,0 0-289 15,0 0-11-15,0 0-76 0,0 0-29 16,17 33 32-16,-9 2 12 16,0 2-36-16,3 4-10 15,-1-3-5 1,-2-2-33-16,1-6 13 0,0-6-17 15,0-6-7-15,2-7 22 16,3-11 4 0,8 0 36-16,11-13 17 0,14-19-80 0,15-16 0 15,14-10 0-15,7-8 0 16,-1-2 0-16,-6 5 0 16,-16 15 0-1,-15 12 0-15,-19 16 0 0,-17 10 0 16,-9 10 0-1,0 0 0 1,-35 22-101-16,-4 4-375 16,-1-4-628-16</inkml:trace>
  <inkml:trace contextRef="#ctx0" brushRef="#br0" timeOffset="123859.76">15099 10654 869 0,'0'0'280'16,"0"0"-39"-16,0 0-100 16,0 0-44-16,0 0-23 15,0 0-20 1,-22-32-2-16,17 29 3 0,-1-1-4 16,-3 3 5-16,0-3 2 15,0 2 7-15,-4 2-7 16,2-3-11-16,-3 3 6 0,1 0-23 15,-1 0-7-15,-1 0-14 16,1 0-7 0,-1 3 12-16,-3 7 3 15,3 1 18-15,-6 4 17 16,3 1-3-16,-1 2 6 16,0 2-16-16,2 4 0 15,-1 0-2-15,3 4-4 16,-3 2 1-16,1 0-4 0,2 2-17 15,-1 5 44-15,3-4-8 16,3 6 2-16,-2-3 15 16,5 0-23-16,1-2 15 15,4 0 2-15,0-4-27 16,2-4 8-16,0 0-2 16,0-2-2-16,10-4 17 15,6-1-18-15,4-4-8 16,0-1-4-16,3 0-16 15,-2-3 8-15,2-2-8 16,2 0-7-16,-5-2 8 0,2 1-8 16,-2 0-1-1,3-2 15-15,-2 1-15 0,2-2 18 16,-1 0-18-16,1-4 6 16,-2 2 7-16,4-2-12 15,-2-1 0-15,1 0 17 16,2 0-11-16,-1 0 22 15,2-7-14-15,0-5-3 16,-3-2 21-16,1-4-20 16,-1 0 10-16,-2-4 4 15,-1-1-12-15,-4-1 10 16,-1 0-5-16,-3 0-7 16,1-2 13-16,-5 0-25 0,-1 2 16 15,-1-2 10-15,-2 2-21 16,-1-3 13-16,-2 2-18 15,1-1-1-15,-3 0 6 16,0 2-4-16,0 2-2 16,0 4 9-16,0 1-2 15,0 3-5-15,0 4-2 16,0 0 0-16,-7 0-1 16,0 0 1-16,-2 0 0 15,0-2-2-15,1 0 10 0,-6 2-14 16,3-4 6-16,-5 2 0 31,3 0-5-31,-3 0 5 0,1 0 0 0,1 0-1 16,1 2 10-16,0 0-10 15,1 2 1-15,4 4-1 16,-3-2-8-16,-1 4 4 16,1-3 5-1,-3 4-1-15,4-3 8 0,-3 2-8 16,1 0 1-16,1 0 0 15,-3-1-6-15,6 2 6 16,-3-2 0-16,4 3-1 16,0 0 8-16,0 0-7 0,3 0 0 15,-2-1 0 1,1 1 2-16,0 0-2 0,1 0 0 16,1 0-8-16,1 0 14 0,0 0-7 15,0 0 1-15,0 0 0 16,0 0-1-1,2 0-2-15,-2 0-8 0,-1 0-26 16,1 0-107-16,-5 12-93 16,2 0-313-16,3-4-497 0</inkml:trace>
  <inkml:trace contextRef="#ctx0" brushRef="#br0" timeOffset="156034.37">16104 8923 1159 0,'0'0'389'16,"0"0"-168"-16,0 0-61 15,0 0-39-15,0 0-18 16,0 0 18 0,-14-14 39-16,10 14-20 0,2-2-18 15,2 2-25-15,-2-2-12 16,2 0-3-16,-3 2-16 16,3 0-15-16,0 0-9 15,0 0 3-15,0 0 6 16,3 0 19-16,17 0 29 15,13 0-18-15,17 0-12 16,34 0-23-16,42 0-20 16,46 0-5-16,18 2-11 0,-10 0-9 15,-37 0-1-15,-49-2-1 16,-28 0 0-16,-12 0 1 16,-5 0-11-16,-4 0 11 15,-8 0 2-15,-14 0 14 16,-14 0 47-16,-7 0 9 15,-2 0-19-15,0 0-34 16,0 0-8-16,0 0-10 0,0 0 1 16,0 0-2-1,0 0 0-15,0 0-9 0,0 0-121 16,2 0-242 0,0-6-813-16</inkml:trace>
  <inkml:trace contextRef="#ctx0" brushRef="#br0" timeOffset="166664.44">23566 12982 1202 0,'0'0'485'16,"0"0"-249"-16,0 0 134 15,0 0-86-15,0 0-43 16,0 0 6-16,8-8 2 15,-2 4-79-15,-4 2-56 16,2 0-37-16,2 2-37 16,1 0-25-16,3 4 2 15,5 12-11-15,5 2 0 0,7 0-6 16,8-2 6-16,10-4-6 31,6-6 0-31,9-6 0 0,5 0-1 0,6 0-22 16,1-12 8-16,-1-4 0 15,0-2 9-15,-7 0 6 16,-4 2 0-16,-10 2 0 16,-10 6-2-16,-13 6 2 15,-7 2-1-15,-5 6-14 16,-3 14 11-16,3 8-2 16,1 2 6-16,8-2 0 0,9-2 5 15,10-6-5 1,13-6 6-16,8-8-6 0,10-6 1 15,2 0 8-15,1-6-9 16,0-10 0-16,-9-4 12 31,-7 0-11-31,-11 0-1 0,-7 4 6 0,-14 6-6 16,-12 4 0-16,-5 4-1 16,-3 2-8-1,-3 0 8-15,1 4-3 16,7 10 2-16,1 0-2 15,5 0 4-15,7-2-1 16,4-4-1-16,7-2 2 0,2-4 4 16,5-2-2-16,3 0 2 15,2 0-4-15,-3-4-5 16,-3-6 4-16,-6-2-8 16,-5 2 9-16,-8 2-5 15,-9 4 5-15,-5 4-1 16,-5 0 0-16,-2 0-25 15,1 6 20-15,0 10-3 16,4 2 9-16,6-2-1 16,7-2 2-16,7-2-1 0,5-6 1 15,5-6 6-15,7 0 4 16,2 0-10-16,6-12 32 16,-3-4 0-1,3 0-18-15,-3 0 9 0,-8 0-22 16,-8 4 10-16,-12 4 19 15,-8 2-7-15,-9 4-12 16,-1 2 3-16,-3 0-15 16,3 0 0-16,1 0-1 15,5 0 0-15,3 6-20 16,-1-2-63-16,5 0-87 16,2-4-110-16,-4 0-334 0,-3-6-751 15</inkml:trace>
  <inkml:trace contextRef="#ctx0" brushRef="#br0" timeOffset="173193.99">23127 10550 1302 0,'0'0'322'0,"0"0"-43"15,0 0 25-15,0 0-89 16,0 0-61-16,0 0-51 16,-18 0 6-16,11 0-5 15,3 0-35-15,-3 0 2 16,1 0-1-16,-2 0-25 15,-4 0 3-15,-7 0-36 16,-4 0-12-16,-6 0 7 0,-8 1-5 16,2 1 8-16,1-2-9 15,5 0-1-15,10 0 16 16,5 0 14-16,7 0 36 16,7 0 18-16,0 0 1 15,32-11 1-15,34-10-43 16,53-5-22-16,57-6 8 15,30-2-19-15,8 2-9 16,-17 4 23-16,-59 4-16 16,-35 4 7-16,-39 8-14 15,-20 0-1-15,-6 0 0 16,-7 4 1-16,-6 0-1 16,-14 4 15-16,-11 2-15 0,0 2-2 15,0 0-140-15,-15 2-227 16,-43 22-235-16,4-2-120 15,-6 0-681-15</inkml:trace>
  <inkml:trace contextRef="#ctx0" brushRef="#br0" timeOffset="173556.36">23252 10724 1230 0,'0'0'500'15,"0"0"-196"-15,0 0 84 16,0 0-56 0,0 0-91-16,0 0-69 0,0 0 3 15,0 0-31-15,10-6-44 16,13-4-29-16,10-2-23 16,15-4 1-16,16-2-13 15,34-7 3-15,31-4 0 16,27-1-25-16,-11-1-4 15,-29 9 5-15,-36 8-13 16,-29 4 28-16,3 0 3 16,-3 0-15-16,-4 2 1 0,-14 2-13 15,-15 4-5-15,-9 0 10 16,-5 2-10-16,-4 0-2 16,0 0-17-16,0 0-48 31,0 0-39-31,-10 4-63 0,-11-4-168 0,5 0-388 15,5 0-882-15</inkml:trace>
  <inkml:trace contextRef="#ctx0" brushRef="#br0" timeOffset="173728.39">24617 10537 2160 0,'0'0'692'0,"0"0"-434"16,0 0-100-16,0 0-158 16,0 0-153-16,0 0-901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08T03:40:09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 5107 1756 0,'0'0'586'16,"0"0"-310"-16,0 0-9 16,0 0-126-16,0 0-44 15,0 0 39-15,27-34 15 16,-18 30-1-16,2-2-39 16,7-2-24-16,13-6-15 0,21-6-58 15,41-14 7 1,65-26-14-1,76-31-6-15,38-17 3 0,6-6-4 0,-23 7-13 16,-55 27 13-16,-53 22-39 16,-49 20 9-16,-52 20-2 15,-25 10-4-15,-15 4 35 16,-6 2-6-16,0 2-2 16,-24 0-84-1,-34 10-217-15,7 8-308 0,-3-2-292 0</inkml:trace>
  <inkml:trace contextRef="#ctx0" brushRef="#br0" timeOffset="376.89">1145 5117 1763 0,'0'0'532'0,"0"0"-65"16,0 0-200-16,0 0-161 16,0 0-35-1,0 0 43-15,138-66-20 16,-40 28-49-16,49-16-11 16,51-19-1-16,20-8-32 15,-1 0 4-15,-21 9-5 16,-56 20-2-16,-36 13-8 15,-34 16-25-15,-26 5 28 16,-6 4 7-16,-11 1 0 16,-5 4 22-16,-13 5-1 15,-7 4 8-15,-2 0-10 16,0 0-19-16,0 0-22 16,2 0-1-16,0 0-52 15,2 0-12-15,-2 0-47 0,2 0-196 0,-4 0-398 16</inkml:trace>
  <inkml:trace contextRef="#ctx0" brushRef="#br0" timeOffset="26173.55">19713 5709 697 0,'0'0'227'15,"0"0"-23"-15,0 0 10 16,0 0-38-16,0 0-28 0,-114-38-15 15,93 30 23 1,0-2 3 0,1-1 28-16,1 1 5 0,0 1-12 0,4 0-36 15,1 4-23-15,4 0-46 16,3 3-35-16,3 0-11 16,1 2-7-16,3 0 19 15,0 0 2-15,20 0-8 16,22 0-10-1,39 13-7 1,43 5 0-16,41 1-10 16,-6-1-7-16,-30-5 9 15,-44-8-9-15,-37-2-1 0,-3-3 1 16,-7 0-1 0,-7 0 0-16,-18 0 1 0,-9 0 0 15,-4 0-1-15,0 0-13 16,-8 0-137-16,-13 2-91 15,-10 0-98-15,-33 2-200 16,6-4 37-16,1 2-587 0</inkml:trace>
  <inkml:trace contextRef="#ctx0" brushRef="#br0" timeOffset="26409.55">19715 5769 985 0,'0'0'386'15,"0"0"-79"-15,0 0-1 16,0 0 25-16,0 0-82 15,0 0 3-15,0 0-23 16,137 38-105-16,-53-34-56 16,12-4-38-16,5 0 0 15,-4 0-5-15,-12 0-12 16,-16 0 1-16,-17 0-5 16,-19-2 7-16,-16 0 20 15,-7 0-4-15,-8 2-19 0,-2 0-13 0,0 0-114 16,-7 0-351-1,-6 0-360-15</inkml:trace>
  <inkml:trace contextRef="#ctx0" brushRef="#br0" timeOffset="27564.38">6755 6623 811 0,'0'0'764'0,"0"0"-463"32,0 0 91-32,0 0-37 15,0 0-94-15,0 0-73 16,0 0-14-16,20-12 16 16,20 12 5-16,14 0-78 15,33 4-63-15,33 4-21 16,-2-2-33-16,-9-2 0 15,-13-2-29-15,-32-2-133 16,-1 0-52-16,-10 0-93 16,-44 0-61-16,-9 0 35 15,-15 0-300-15</inkml:trace>
  <inkml:trace contextRef="#ctx0" brushRef="#br0" timeOffset="27878.32">6584 6761 1620 0,'0'0'363'15,"0"0"-87"-15,0 0-6 16,153 0-8-16,-28-5-99 16,37-8-80-16,10 1 0 15,-27 1-26-15,-38 2-33 16,-45 5-4-16,-17 0 5 15,-5 0 1-15,-6 0-8 16,-11 0-6-16,-11 2 15 0,-10 2 23 16,-2 0-24-16,0 0-17 15,0 0-9-15,0 0-5 16,0 0-1-16,0 0-38 16,0 0-45-16,-10 0-99 15,-22 0-114-15,6 0-253 16,-4-4-422-16</inkml:trace>
  <inkml:trace contextRef="#ctx0" brushRef="#br0" timeOffset="35578.39">7234 7608 675 0,'0'0'234'0,"0"0"-65"15,0 0-79 1,0 0 29-16,0 0-31 16,0 0 7-16,62 0 62 15,-59-2-14-15,-3-2 9 0,0-2-37 16,0 2-26-16,0-2-10 15,-9 2-48-15,-5 1-22 16,1 2 15-16,-1 1 22 16,3 0 25-16,3 0-12 15,4 0-14-15,-2 0-5 16,6 0-34-16,0 0-5 16,0 0 15-16,0 0 3 15,0 0 38-15,3 0 14 16,19 0 25-16,23 0 35 15,35 0-8-15,50 0-51 0,47-13-29 16,20-2-29-16,-12-2 2 16,-48 5-8-1,-50 4-7-15,-28 1 18 0,-20 0-18 16,-1 1-1-16,-5 1 15 16,-4-2-4-16,-13 5 37 15,-9 0-5-15,-5 2-13 16,0 0-5-16,-2 0-25 15,0 0-9-15,0 0 7 16,2 0-22-16,4 0-49 16,2 0-12-16,3 0-67 0,-2 2-140 15,-2 0-385-15</inkml:trace>
  <inkml:trace contextRef="#ctx0" brushRef="#br0" timeOffset="36370.86">12209 7780 1527 0,'0'0'509'0,"0"0"-162"15,0 0 0-15,0 0-105 0,0 0-105 16,0 0-30-16,0 0-7 15,89-28-10-15,-2 22-44 16,34 2-13-16,28 0-10 16,-9 0-22-16,-28 0 5 15,-39 4-6-15,-32-2-16 16,-6 2-61-16,-8-2-39 16,-16 2-52-16,-11 0-63 15,-73 0-119-15,-6 0-302 0,-6 0-195 0</inkml:trace>
  <inkml:trace contextRef="#ctx0" brushRef="#br0" timeOffset="36606.57">12022 7827 1249 0,'0'0'490'0,"0"0"-219"16,0 0 55-16,159 0-41 16,-26 1-157-16,34 1-68 15,9 2-36-15,-31 0-23 16,-40 0 8-16,-47 0-8 15,-14 2-1-15,-3 2 0 16,-6 0-37-16,-8 2-42 16,-14 0-36-16,-13 2-57 0,0 5-17 15,-13-3-137-15,-5-2-310 16</inkml:trace>
  <inkml:trace contextRef="#ctx0" brushRef="#br0" timeOffset="37467.97">17806 7618 1521 0,'0'0'488'16,"0"0"-107"-16,0 0-8 16,0 0-32-16,0 0-88 15,0 0-94 1,0 0 0-16,-2-86-56 16,18 79-25-16,8 3-24 15,14 0-37-15,17 4-8 0,42 0-8 16,43 0-1-16,43 0 9 0,10 0-9 15,-32 0-12-15,-50 0-58 16,-55 0-88-16,-23 0-20 16,-10 0 2-1,-21 0-23-15,-37 0-7 0,-28 0-304 16,-13 0-187-16</inkml:trace>
  <inkml:trace contextRef="#ctx0" brushRef="#br0" timeOffset="37766.41">17779 7750 1555 0,'0'0'484'16,"0"0"-175"-16,0 0-9 16,0 0-26-16,145-8-102 15,-64 2-101-15,12 0-20 16,7-2-32-1,3 2-5-15,0 2-13 0,-5 0 0 16,-13 0-1-16,-17 0 0 0,-17 2 1 16,-20 0 1-16,-15 2 4 15,-11-2 4-15,-5 2 5 16,0-2-9-16,0 2-6 16,0 0-19-16,-7 0-35 15,-2 0-76-15,-7 0-82 16,3 2-127-16,2 2-300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08T03:41:14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8141 4470 937 0,'0'0'761'0,"0"0"-428"16,0 0-45-16,0 0-23 15,0 0-64-15,0 0-89 16,76-85-32-16,-65 83-1 16,-5 0-49-16,-4 2-21 15,-2 0-8-15,0 0 5 0,0 10-12 16,0 6 0 0,-11 4 6-16,-13 1-9 0,-7-3-26 15,-5 0-37-15,-2-3 40 16,5 2-68-16,0 1-49 15,10-4-126-15,7-6-322 0</inkml:trace>
  <inkml:trace contextRef="#ctx0" brushRef="#br0" timeOffset="2365.69">2688 4997 1415 0,'0'0'187'16,"0"0"-66"-16,0 0 6 15,0 0-2-15,0 0-79 16,94 102 46-16,-65-100 55 16,0-2-2-16,2-6-30 15,7-18-23-15,5-6-14 0,3-8 1 16,6-2-27-16,-1 0-15 15,0 2-14-15,-2 8-16 16,-5 11 8-16,-3 15-14 16,-5 4 10-16,-1 14 1 15,1 18 1-15,3 7 8 16,9 3-4-16,5-6-16 16,10-6 10-16,4-12-2 15,3-10 0-15,5-8 12 16,-2-6 16-16,-2-22 2 0,-1-8-5 15,-8-4-1 1,-5-1 0-16,-5 4-3 0,-9 5-4 16,-10 7-5-1,-7 11-14-15,-4 10-2 0,-1 4-5 16,3 6-8-16,2 20 8 16,11 6 11-16,5 2-4 15,5-2 1-15,6-5-7 16,5-11 7-16,4-10 2 15,3-6-3-15,4-2 8 16,-2-20-13-16,2-7-2 0,0 1 2 16,-7-2-2-16,-2 6-1 15,-6 6 1-15,-10 9-1 16,-3 9 1-16,-5 0-1 16,-5 13-6-16,0 15 7 15,2 4-1-15,1 4 1 16,5-1 0-16,2-9 0 15,5-6 1-15,4-10-1 16,3-10 0-16,0 0-1 16,5-4-10-16,3-14-14 15,1-2 10-15,0-4 6 16,1 2 8-16,-3 1-5 16,-4 6 6-16,-2 5 0 15,-6 3 0-15,-3 6 0 0,-3 1 0 16,-2 0 5-16,-5 1 7 15,2 9 5-15,-4 1-4 16,3 0-3-16,-3 0-10 16,7-1 1-16,7-4-1 15,9-4 2-15,8-2-2 16,5 0-65-16,4-4-58 16,4-7-34-16,-6-3-28 15,11-5-27-15,-17 2-37 16,-13-1-84-16</inkml:trace>
  <inkml:trace contextRef="#ctx0" brushRef="#br0" timeOffset="2502.94">7731 4963 1991 0,'0'0'287'0,"0"0"-287"15,0 0-391-15</inkml:trace>
  <inkml:trace contextRef="#ctx0" brushRef="#br0" timeOffset="9630.85">945 5350 909 0,'0'0'290'0,"0"0"-26"16,0 0-83 0,0 0 1-16,0 0-44 0,0 0-23 0,60-90-23 15,-60 90-29-15,0 0-27 16,0 0-30-16,0 0-6 16,0 6-20-16,0 7-90 15,4 1-150-15,0 0-244 16,1-5-198-16</inkml:trace>
  <inkml:trace contextRef="#ctx0" brushRef="#br0" timeOffset="9929.84">945 5350 1172 0,'91'-50'365'0,"-96"50"-50"16,2 0-51-16,1 0-143 0,2 0-90 15,0 14-20-15,0 14-3 16,8 8 6-16,9 8 1 15,6 0-2-15,3-2 5 16,1-6 8-16,2-7-15 16,5-11 11-16,3-14-7 15,12-4 81-15,13-29 53 16,35-33-43 0,36-34 9-16,36-28-46 0,-8 7-5 15,-36 27-4-15,-48 32-2 0,-41 28-31 16,-7 6-12-16,-9 4-14 15,-9 4 14-15,-11 12 3 16,0 4-18-16,0 0-6 16,-4 20-214-16,-1 14-104 15,3-4-259-15,2-6-315 0</inkml:trace>
  <inkml:trace contextRef="#ctx0" brushRef="#br0" timeOffset="15500.21">8234 7095 1215 0,'0'0'379'15,"0"0"-164"-15,0 0-29 16,0 0-49-16,0 0 18 16,0 0 14-16,0 0 38 0,8 0-14 15,-8 0-35 1,0 0-44-16,0 0-35 0,0 0-25 16,0 0-42-16,0 0-12 15,2 7-10-15,11 8 10 16,11 3 0-16,8 0 1 15,7 0 6-15,11-8 11 16,6-6-9-16,6-4 9 16,11 0 1-16,6-21-11 15,7-4 13 1,5-5-5-16,-4-1 4 0,-6 5 4 16,-12 2-15-16,-14 8 1 0,-13 6-10 15,-10 6 0-15,-3 4-1 16,-5 0-7-16,5 8 7 15,3 8 1-15,5 4 0 16,5 0 4-16,8 0-4 16,3-6 0-16,1-4 8 15,3-3-8-15,-1-7 0 16,0 0 8-16,-2 0-7 16,-4-13 4-1,0-3-4-15,-5 0-1 0,-1 0 2 16,-7 2-2-16,-1 2 0 15,-7 4 0 1,-2 6-6-16,-5 2 6 0,1 0-9 16,-1 10-6-16,4 10 7 15,3 2 1-15,5 2 7 16,3-2 1-16,2-4 0 16,3-5 5-16,0-5-5 15,5-7 5-15,3-1 5 16,0 0-10-16,4-9 6 15,0-9 4-15,-2-3-11 16,0 3 7-16,-3 4-7 0,-4 4 0 16,-6 5-1-16,0 5 1 15,-3 0-9-15,1 3 9 16,3 15-9-16,3 2 9 16,1 2 0-16,3-2 0 15,2-2 0-15,0-6 0 16,3-2 0-16,-4-3 1 15,2-6-1-15,-2-1 2 16,4 0-1-16,4 0 7 16,4 0-7-16,4 0-1 15,5 0 0-15,-2 0-1 16,-5 0 0-16,-2 7 0 0,-6 7-5 16,-8 2 5-16,-3 2-1 15,-3-2-8-15,-2-2 8 16,3-2 2-16,0-4-4 15,9-2 4-15,10-6 6 16,9 0-5-16,6 0 6 16,4-8-7-16,-4-6-1 15,-3 0 1-15,-10 0 1 16,-9 0 0-16,-6 4 7 16,-5 1-7-16,-1 4 6 15,-3 1-7-15,2-1 0 16,-1 5-1-16,4 0 1 15,-3 0-1 1,-2 0 2-16,-5 0-2 0,0 0 1 0,-4 0 0 16,0 0 0-16,-2 0 0 15,0 0 0-15,2 0 0 16,0-1 1-16,0-3-1 16,5-2 1-1,-1-1-1-15,2-1-1 16,-3 2-8-16,-3 1-4 15,-2 1 5-15,-1 0 7 16,-1 2 1-16,0-1-1 0,-6 2-8 16,-3-2 9-16,-5 3 0 15,-2 0 0-15,-7 0 2 16,0 0-1-16,-2 0 19 16,0 0-7-16,0 0-12 15,0 0 0-15,0 0-1 16,0 0 0-16,0 0 0 15,0 0-9-15,0 0-11 16,0 0-1-16,0 0-12 16,0 0-4-16,0 0-47 0,0 0-67 15,-4 0-65 1,-1 0 6-16,-1 0 30 0,-1 0 5 16,-4 0-30-16,2 3-5 15,0 1 24-15,-5-1-52 16,4 0-18-16,-1-3-603 0</inkml:trace>
  <inkml:trace contextRef="#ctx0" brushRef="#br0" timeOffset="18665.59">18034 7100 1482 0,'0'0'366'16,"0"0"-29"-16,0 0-45 15,0 0-71-15,0 0-59 16,0 0 7-16,0 0-26 16,-10 0-36-16,10 0-13 15,0 0-24-15,0 0-14 16,0 0-7-16,0 0 4 15,0 0-2-15,12 0-5 16,17 0-23-16,20 0 1 16,35 0 1-16,41 0-17 15,38 0-7-15,6 0 6 16,-27-4-5-16,-38 0 2 0,-44 2-4 16,-12-4-1-16,-3 0 0 15,-3 0-10-15,-6 0-4 0,-16 2-31 16,-13 2-50-16,-7 1-48 15,-21 1-118 1,-14 0-297-16,-9 0-181 0</inkml:trace>
  <inkml:trace contextRef="#ctx0" brushRef="#br0" timeOffset="18870.24">18172 7229 1388 0,'0'0'368'0,"0"0"-43"31,0 0 33-31,0 0-69 16,0 0-140-16,0 0-4 16,172-2-28-16,-68-4-57 15,37 0-30-15,25 0-21 16,-14 0-9-16,-36 0 0 16,-45 2-9-16,-33 1-61 15,3-1-116-15,-10 0-179 16,-8 0-288-16</inkml:trace>
  <inkml:trace contextRef="#ctx0" brushRef="#br0" timeOffset="19493.09">23617 7056 1162 0,'0'0'334'0,"0"0"-110"16,0 0-15-16,0 0-12 15,0 0-87-15,0 0-71 0,0 0-39 16,-4-2-28-16,23 0-296 15</inkml:trace>
  <inkml:trace contextRef="#ctx0" brushRef="#br0" timeOffset="21534.97">6004 7918 59 0,'0'0'1602'0,"0"0"-1281"16,0 0-47-16,0 0-28 16,0 0-36-16,0 0-119 15,0 0-37-15,7 10 14 16,4 5-6-16,7 7 32 15,6 6-15-15,3 2-25 16,4 0-10-16,3-2-8 16,1-6-2-16,1-6 21 15,-1-4 17-15,8-8 11 16,3-4 4-16,13 0-23 16,7-8-1-16,13-16-21 15,6-6-19-15,3-4 1 0,3-6-23 16,-2 2 14-16,-6 4-9 15,-12 7-5-15,-8 13 4 16,-10 13-5-16,-3 1-9 16,-4 18 3-16,1 18-4 15,-1 4 10-15,0 4 0 16,-2 0 1-16,1-8 0 16,-1-8 1-16,8-10 4 15,2-10 6-15,12-8-11 16,7-2 13-16,6-22-4 15,0-8-1-15,2-2 3 16,-8-5-3-16,-6 6-3 16,-7 3-5-16,-13 6-1 0,-7 10 0 15,-7 7-11-15,-2 7-2 16,-2 7-1-16,3 17 1 16,3 6 13-16,6 4-2 15,5-2 3-15,4-6-1 16,4-6 1-16,4-8 1 15,5-6 4-15,5-6 0 16,5 0 3-16,2-4 4 16,6-14-12-16,-3-4 5 15,-1 0-6-15,-6 0 6 0,-6 4 3 16,-9 5-8-16,-9 8 7 16,-7 5-8-1,-7 0-6-15,1 8-4 16,-1 12-1-16,6 0 11 15,0 0 6-15,3-2-6 16,6-4 6-16,0-4-5 16,6-8 0-16,-1-2 10 15,3 0-10-15,2-10 7 16,3-8-1-16,-2-6 22 16,3-4-8-16,2 0-3 0,-7 4-6 15,-6 2-2-15,-9 7-9 16,-5 8 1-16,-11 4-2 15,-2 3-3-15,-1 3-5 16,-1 12 3-16,5 6 5 16,4-1 1-16,5-2 0 15,2-6 0-15,6-2 8 16,3-8-8-16,4-2 6 16,0 0-5-16,3-11-1 15,0-7 2-15,-4-4-1 16,0 3-2-16,-8 1 8 0,-11 5-8 15,-9 3-30-15,-13 9-63 16,-9 1-244-16,0 0-613 16,-15 0-1226-16</inkml:trace>
  <inkml:trace contextRef="#ctx0" brushRef="#br0" timeOffset="31365.17">27407 1231 1603 0,'0'0'651'0,"0"0"-270"16,0 0-15-16,0 0-129 16,0 0-79-16,0 0 10 15,29-32-33-15,-29 32-42 16,0-2-3-16,0 2-34 15,0 0-11-15,0 0-31 16,-2 4-13-16,-14 14 6 16,-6 8-6-16,-5 6-1 15,3 2 1-15,3 2 0 16,6-2-1-16,6 1 0 16,9-6-9-16,0-3 9 0,5-1-10 15,21-7 2-15,10-4 8 0,8-6-13 16,8-5 11-16,4-3 2 15,-1 0-1 1,-2-15 0-16,-3-10 1 0,-12-3 0 16,-9-2 18-16,-12-2-8 15,-8-4 11-15,-9 2 0 16,0-2-19-16,-13 2 15 16,-12 4-17-16,-3 4 0 15,-11 8-1-15,-40 14-101 0,9 4-388 16,-1 0-694-16</inkml:trace>
  <inkml:trace contextRef="#ctx0" brushRef="#br0" timeOffset="31924.49">24760 1205 1343 0,'0'0'690'15,"0"0"-224"-15,0 0-95 16,0 0-159-16,0 0-123 15,0 0-67-15,0 0 28 16,-110 58 29-16,85-18-6 16,2 0 5-16,11-6-19 15,12-3-25-15,0-9 2 16,35-11 36-16,13-8 29 16,12-3-8-16,9-9-42 15,3-17 6-15,-5-10-20 0,-9-4-13 16,-12-2 35-1,-13 0-59-15,-12 2 0 0,-15 4 0 16,-6 6 0-16,-4 6 0 16,-29 11 0-16,-19 10 0 15,-52 19-17-15,6 18-266 16,4 4-610-16</inkml:trace>
  <inkml:trace contextRef="#ctx0" brushRef="#br0" timeOffset="32594.34">24442 3369 1614 0,'0'0'536'0,"0"0"-160"0,0 0-46 15,0 0-79-15,0 0-59 16,0 0 7-16,0 0-55 16,-8-6-74-16,-5 21-37 15,0 14 12-15,-5 7-3 16,2 6-10-16,7 2-20 16,9-2 0-1,0-4 0-15,14-6-12 0,22-7 12 16,12-11 15-16,8-9 11 15,2-5 1-15,0-4-12 0,-6-20 26 16,-10-8-53-16,-9-6 0 16,-10-8 0-16,-10-4 0 15,-11-2 0-15,-2-2 0 16,-11 6 0-16,-20 7 0 31,-31 9-77-31,6 10-563 0,6 8-979 0</inkml:trace>
  <inkml:trace contextRef="#ctx0" brushRef="#br0" timeOffset="33096.96">27725 3648 2345 0,'0'0'737'0,"0"0"-218"16,0 0-273-16,0 0-86 16,0 0-71-16,0 0-89 15,0 0 0-15,-13-5 0 16,-7 33 0-16,-3 7 0 16,2 7 0-16,3 2 0 15,11-4 0-15,7-2 0 0,0-8 0 16,27-8 0-16,11-10 0 15,9-10 0-15,4-2 0 16,4-10 0 0,-3-14 0-16,-10-10 0 0,-9-6 0 15,-12-10 0-15,-17-3 0 16,-4-3 0-16,-96-10 0 16,-2 14-305-16,-18 8-1072 0</inkml:trace>
  <inkml:trace contextRef="#ctx0" brushRef="#br0" timeOffset="33860.06">25105 771 1635 0,'0'0'820'0,"0"0"-455"15,0 0-99-15,0 0-191 16,0 0-12-16,0 0-9 16,-37 133-16-16,12-81-6 15,-4-2-23-15,2-5 2 16,5-12 8-16,6-8-17 15,8-13 28-15,6-9-3 16,2-3 66-16,0-7 91 0,12-19-112 16,9-10-54-1,1-11 8-15,4-5-25 0,3-10 21 16,0-6-4-16,0-5-17 16,0 1 17-16,-6 6-18 15,-6 14 0-15,-3 14 14 16,-7 16-1-16,-3 14 17 15,-2 8-30-15,3 0-3 16,4 24-3-16,0 12 3 16,5 6 3-16,1 6-7 15,3 2 7-15,-3 1 0 0,1-3 0 16,-1-2 1-16,-1-4-2 16,-1-6-53-16,-4-6-98 15,-2-4-43-15,-7-6-68 16,0-9-236-16,-10-8-118 15,-7-3-236-15</inkml:trace>
  <inkml:trace contextRef="#ctx0" brushRef="#br0" timeOffset="34033.03">25030 854 859 0,'0'0'1474'0,"0"0"-953"0,0 0-213 15,162-44-85-15,-77 32-109 16,4 4-75-16,9 2-39 16,-22 4-296-16,-21 0-811 0</inkml:trace>
  <inkml:trace contextRef="#ctx0" brushRef="#br0" timeOffset="34504.4">28374 676 1375 0,'0'0'773'0,"0"0"-134"16,0 0-127-1,0 0-205-15,0 0-108 0,0 0-70 16,0 0-67-16,9-59-40 16,-9 75-22-16,0 14 0 15,-5 6 6-15,-4 7-6 16,3 1 0-16,-1-4 0 16,1-2 1-16,1-8-1 15,0-4-83-15,-1-6-130 0,2-6-80 16,-3-10-293-16,0-4-121 15,2 0-463-15</inkml:trace>
  <inkml:trace contextRef="#ctx0" brushRef="#br0" timeOffset="34968.58">28374 649 1288 0,'0'0'801'15,"0"0"-217"-15,0 0-132 16,0 0-281-16,69-106-17 15,-41 84-22-15,5 6-39 16,-2 2-48-16,0 6-10 16,-5 4-28-16,-1 4-7 0,-7 0 0 15,-7 12-24 1,-3 12 7-16,-8 8 1 0,0 4-10 16,0 0-2-16,-13-2-23 15,-11-2 10-15,-3-4 25 16,-2-6 1-16,0-5 14 15,7-7-1-15,4-4 2 16,9-3 7-16,7-3-5 16,2 0 52-16,0 0 40 15,11 0-28-15,11 0-36 0,7-5-18 16,7 5-12-16,6 0-1 16,1 0-6-16,-3 4 6 15,-5 14 0-15,-6 4-17 16,-8 2 9-16,-11 4-6 15,-7 2-9-15,-3-2-13 16,-7-4-5-16,-20-3 26 16,-10-8 16-16,-9-5 1 15,-2-6 10-15,-4-2-10 16,4 0 5-16,3 0 4 16,-7-4-10-16,15 3-155 0,8 1-612 15</inkml:trace>
  <inkml:trace contextRef="#ctx0" brushRef="#br0" timeOffset="35732.44">28857 3314 2270 0,'0'0'700'16,"0"0"-211"-16,0 0-254 15,0 0-80-15,0 0-46 0,0 0-34 16,0 0-58-1,-71-20-17-15,20 22 0 0,-7 16 7 16,4 9-8-16,10 1 1 16,15 2-6-16,20-2 5 15,9 0 2-15,34-2 11 16,41 2 22-16,39-4-34 16,2-6 0-16,-12-6 0 15,-21-6 0-15,-37-6-74 16,-14 0-509-16,-16 0-938 0</inkml:trace>
  <inkml:trace contextRef="#ctx0" brushRef="#br0" timeOffset="36408.58">24168 4034 1994 0,'0'0'945'16,"0"0"-619"-16,0 0-77 15,0 0-153-15,0 0-45 16,0 103 31-16,-12-47-11 16,1 4-35-16,-2-4-11 15,1-4-14-15,4-6-4 16,1-10 4-1,3-9-11-15,1-12-26 0,3-11-167 16,0-13-136-16,3-19-322 16,12-11-703-16</inkml:trace>
  <inkml:trace contextRef="#ctx0" brushRef="#br0" timeOffset="36735">24265 3940 1088 0,'0'0'1307'0,"0"0"-789"15,0 0-270-15,0 0-107 16,0 0 31-16,0 0-46 16,0 0 0-16,74 83-36 15,-41-54-40-15,10 1-16 16,5 2-5 0,4 0-29-16,0-1 8 15,-8-1-8-15,-7 0 0 0,-12 0 0 16,-16-2-18-16,-9 0-2 15,0-2 1-15,-26 0 4 16,-13-3 14-16,-7-4 1 16,-12-1 1-16,-5-4 11 15,-3-4-12-15,1-2 0 16,3-1-6-16,10-4-78 0,12 0-123 16,16-2-309-16,12-1-643 15</inkml:trace>
  <inkml:trace contextRef="#ctx0" brushRef="#br0" timeOffset="36860.6">24994 4676 2225 0,'0'0'972'0,"0"0"-815"16,0 0-157-16,0 0-562 0</inkml:trace>
  <inkml:trace contextRef="#ctx0" brushRef="#br0" timeOffset="39099.21">24833 1534 1162 0,'0'0'306'15,"0"0"-54"-15,0 0-55 16,0 0-9-16,0 0 32 16,0 0 3-16,0 0-52 15,47-96-8-15,-44 85-18 16,-1 1-44-16,-2 2-6 0,0 4-20 15,0 0 2-15,0 1 0 16,0 3-5 0,0 0-29-16,0 0-41 0,-2 15 10 15,-9 20-12-15,-3 15 25 16,-3 18 10-16,-2 30 13 16,-3 36-11-16,-3 33-2 15,-1 9-14-15,2-11-5 16,-1-25 10-16,4-40-25 15,6-19 6-15,5-19 10 16,-2-6-16-16,-1 10 16 16,-3 8-7-16,-1 7 2 15,0-11 6-15,2-6-16 0,4-10 8 16,-2-8 5-16,4-6-15 16,-1-7 10-16,4-6-3 15,-1-4-6-15,-1-4 1 16,0-2-2-16,4-3 0 15,0-5 6-15,2 1-6 16,-1-3 0-16,1-1 0 16,2-2 0-16,0 0-7 15,-2 0 7-15,2 0-6 16,0 2-6-16,0-1-50 16,0 10-38-16,0-3-211 0,0-6-722 0</inkml:trace>
  <inkml:trace contextRef="#ctx0" brushRef="#br0" timeOffset="40036.3">24856 3509 927 0,'0'0'727'15,"0"0"-419"-15,0 0 43 16,0 0-118-16,0 0-20 15,0 0-3-15,0 0-57 16,0 0-27-16,0 0-28 16,0 0-6-16,0 0 16 15,8 2-21-15,11 0-3 0,10 2-5 16,15-2-1 0,18 2-4-16,34 0-20 0,38 0-14 15,42 4 14-15,12 0-54 16,-6 4 0-16,-15 0 0 15,-24 0 0-15,-5 0 0 16,-3 2 0 0,-3-2 0-16,-5 0 0 0,-6-2 0 15,-19-2 0-15,-15 0 0 16,-21 0 0-16,3-2 0 16,10 2 0-16,10 2 0 15,7 1 0-15,-5-1 0 16,-8-1 0-16,-10 1 0 0,-9-2 0 15,-5-1 0-15,-6-4 0 16,-6 0 0-16,-2-3 0 16,-8 0 0-16,-6 0 0 15,-6 0 0-15,-8 0 0 16,-3 0 0-16,-5 0 0 16,-5 0 0-16,1 0 0 15,-1 0 0 1,-2 0 0-16,3 0 0 0,0 0 0 15,-3 0 0-15,0 0 0 16,-2 0 0-16,-11-3 0 0,-13-7-374 16,-5-9-1173-16</inkml:trace>
  <inkml:trace contextRef="#ctx0" brushRef="#br0" timeOffset="41531.78">25150 1201 1388 0,'0'0'347'15,"0"0"-21"-15,0 0-15 16,0 0-115-16,0 0-100 16,0 0 53-16,0 0 3 15,78-48-67-15,-58 46 19 16,3 2-32-16,3 0 18 16,12 0 2-16,13 0-29 0,34 0 12 15,44 6-27-15,49 14-3 16,25 2 2-16,6 0-29 15,-1 0 1-15,-21-8 10 16,-2 0-23-16,-9-4 19 16,-39-4 4-16,-36-4-10 15,-34-2 7-15,-25 0-10 16,-6 0-7-16,-5-2 14 16,-9-4-16-16,-15 4 22 15,-7 0-29-15,0 2-13 16,-5 0-26-16,-12 0-78 0,-1 0-71 15,0 0-28-15,-4 8-91 16,4 2-252-16,7-4-307 0</inkml:trace>
  <inkml:trace contextRef="#ctx0" brushRef="#br0" timeOffset="42667.98">27567 1395 1350 0,'0'0'362'0,"0"0"26"15,0 0-92-15,0 0-23 16,0 0-103-16,0 0-52 16,0 0-38-16,-40-52-39 15,9 60 9-15,-6 18 13 16,-8 9 39-16,-4 9-5 15,-7 8-15-15,-4 10-16 16,-9 8-7-16,-3 6-14 16,-7 6-6-16,-11 7-20 0,-3-1-2 31,-5 0 7-31,-5 0-8 0,1-4-1 0,2-3 5 16,1-5-13-16,3-6 4 15,5-2-4-15,1-6-7 16,4-3 12-16,6-5-11 15,-1-4 12-15,8-2-12 16,2-4-1 0,4-2 1-16,5-4-2 0,4-2 2 15,4-1-1-15,5-1 1 0,3 0 0 16,5-2-2-16,1 0 1 16,4-2 0-16,1 0 0 15,2-2 0-15,-1-4 0 16,1 0 0-16,2-3 2 15,0-3 4-15,2-3-5 16,0-3-1-16,4 1 0 16,0-2 0-16,0 2 3 15,4-1-3-15,-2-1 0 16,3 2 0-16,0-4-1 16,0 4 0-16,2-3 0 15,-2-2 1 1,0 2 3-16,0 0-3 0,0 0 0 0,-2 2 0 15,-3 2 0-15,2 0 0 16,0 0 0-16,0 0-6 16,3 0 6-16,2-2 1 15,2-2-1-15,3 0 1 16,2 0-1-16,0-4 0 16,2 2 0-1,3-4 0-15,1 0 0 16,2-4 0-16,3 2-1 0,0-2-22 15,0 0-62 1,19-4-104-16,1-14-193 0,2-6-965 0</inkml:trace>
  <inkml:trace contextRef="#ctx0" brushRef="#br0" timeOffset="213070.04">18348 14151 1487 0,'0'0'513'0,"0"0"-346"16,0 0-18-16,0 0-33 15,0 0-11-15,0 0-14 0,2-18 65 16,-2 18 7-16,0 0-45 16,0 0-23-16,0 0-1 15,0 0-41-15,0 0-16 16,0 0-6-16,0-2-13 16,0 0 5-16,0 0-11 15,0-2-11-15,0 2 17 0,0 2-9 16,-4 0 0-16,-1 0 0 15,-2 0-8-15,0 0-1 16,1 0 0-16,0 16-5 16,1 6 4-16,2 2-4 15,3 2 4-15,3 0 0 16,17-4-13-16,9-10 7 0,4-6 1 16,5-6 1-1,0 0 5-15,-2-16 1 0,-5-8 7 16,-8-4 4-16,-6-2-3 15,-9-6 9-15,-8 0-5 16,0 4 4-16,-2 3 10 16,-17 7-17-16,-8 11-1 15,-2 11 3-15,-4 0-11 16,1 18-1-16,1 18 0 16,4 10 0-16,5 8 0 15,9 0-1-15,6-4 0 16,7-4 1-16,0-11-1 0,11-12 0 15,14-6 0-15,10-16 1 16,3-1 4-16,4-9-4 16,-1-18 2-1,-6-11 4-15,-8-4-6 0,-10-6 11 16,-11 0-11-16,-6 0 8 16,-6 6 1-16,-17 14-3 15,-8 6 6-15,-4 17 10 16,2 5-10-16,0 18-6 15,6 17-6-15,7 5 1 16,8-2-1-16,8-4-1 0,4-8-14 16,2-12-6-16,14-12-27 15,7-16-74-15,-6-20-120 16,-8-4-772-16</inkml:trace>
  <inkml:trace contextRef="#ctx0" brushRef="#br0" timeOffset="214071.13">18174 16393 1205 0,'0'0'580'0,"0"0"-286"15,0 0 25-15,0 0-127 16,0 0-24-16,0 0-44 0,0 0 18 16,-127 84-10-16,114-48-23 15,5 4 2-15,6 0-30 16,2 4-29-16,0-4-11 15,12 1-29-15,10-5-11 16,7-10 14-16,6-4-13 16,6-8-2-1,3-14 13-15,3 0-12 0,0-8 12 16,2-20-11-16,-7-8 4 16,-4-4-3-16,-9-5-2 15,-11 1 5-15,-12-6 15 0,-6 6 7 16,0-4 16-1,-24 4 10-15,-8 6 3 16,-9 8 10-16,-4 7-26 0,-2 14-32 16,-7 9-9-16,12 19-126 15,13 8-511-15</inkml:trace>
  <inkml:trace contextRef="#ctx0" brushRef="#br0" timeOffset="-214738.41">20714 16645 954 0,'0'0'831'0,"0"0"-447"16,0 0-3-16,0 0-78 16,0 0-91-16,0 0-43 15,0 0 21-15,7-66-64 16,-7 62-30-16,-14 4-19 16,-3 0-17-16,-8 0-18 15,-2 10-29-15,-2 16 2 0,4 4-7 16,6 2-7-16,9 4 6 15,10-1-7-15,0-3 0 0,31-10 0 16,15-8-6-16,7-14 5 16,10 0-12-16,1-14-19 15,1-21 16-15,-9-5 4 16,-12-6 12-16,-17-6 1 16,-17-2 9-16,-10-8 13 15,-8 2 5-15,-28 4-4 0,-11 10-24 16,-49 5-18-16,12 15-334 15,2 12-1067-15</inkml:trace>
  <inkml:trace contextRef="#ctx0" brushRef="#br0" timeOffset="-214069.95">21053 13770 1438 0,'0'0'562'16,"0"0"-224"-16,0 0-14 16,0 0-46-16,0 0-129 15,0 0-78-15,0 0-23 0,-114 90 25 16,89-28-7-16,5 10-29 15,11 0-13-15,9-5-4 0,0-9-19 16,16-10 7-16,16-16 1 16,7-12-8-16,9-14 8 15,4-6 17-15,4-14-1 16,-4-20 1 0,-4-10-4-16,-12-6 28 0,-12-4 11 15,-12-8 5-15,-12-1-3 16,-9 3-16-16,-31 8-13 15,-16 12-4-15,-17 18-18 16,-16 22-12-16,-47 38-166 16,20 16-429-16,20 2-1972 0</inkml:trace>
  <inkml:trace contextRef="#ctx0" brushRef="#br0" timeOffset="-213125.61">25767 13668 1377 0,'0'0'311'16,"0"0"60"-1,0 0-13-15,0 0-68 0,0 0-36 16,0 0-72-16,0 0-17 16,-87-42-38-16,77 42-53 0,-9 0-43 15,-1 20-10 1,1 7-20 0,-2 5 5-16,8 5-6 0,8-3-1 15,5-4 1 1,7-4-7-16,22-8 7 0,9-8 7 15,6-10-6-15,3 0 21 16,0-16-1-16,-4-12-4 16,-8-8 16-16,-10-4 12 15,-14-6 7-15,-11-2 2 16,-7-5-27-16,-34 6-4 16,-16 10-23-16,-36 31-24 15,-48 52-165-15,18 24-454 16,9 19-775-16</inkml:trace>
  <inkml:trace contextRef="#ctx0" brushRef="#br0" timeOffset="-212599.43">25265 15891 1465 0,'0'0'762'0,"0"0"-402"0,0 0 13 15,0 0-156-15,-113 32-92 16,82 21-64-16,4 15-10 15,7 8-11-15,11 4-17 16,9 0-13-16,5-13 2 16,28-13 0-16,12-14 14 15,6-22 25-15,7-14 15 16,-2-4-5 0,-7-30-11-16,-9-12-1 0,-13-11 4 15,-14-5-17-15,-13-12 6 16,-2 2-18-16,-32 0-5 15,-13 10-8-15,-10 14-11 16,-30 27-69-16,13 17-264 0,13 0-783 16</inkml:trace>
  <inkml:trace contextRef="#ctx0" brushRef="#br0" timeOffset="-212025.46">28864 14578 1190 0,'0'0'1164'15,"0"0"-544"-15,0 0-149 16,0 0-204-16,0 0-89 16,0 0-100-16,0 0-39 15,-127-30-33-15,89 78-6 16,3 12 0-16,4 6 2 16,12 1-2-16,13-5 6 15,6-4-6-15,13-16 1 16,22-8 5-16,11-16-5 15,5-14 7-15,6-4 5 16,-1-18-1-16,-2-20 22 16,-7-4-34-16,-11-12 0 0,-17-4 0 15,-9-9 0-15,-10-1 0 16,-21 2 0-16,-72 12 0 16,1 18-110-16,-10 18-614 0</inkml:trace>
  <inkml:trace contextRef="#ctx0" brushRef="#br0" timeOffset="-211002.61">18174 13461 1840 0,'0'0'789'0,"0"0"-295"16,0 0-185-16,0 0-80 16,0 0-100-16,0-102-46 0,0 102-17 31,0 6-20-31,-7 26-17 0,-9 18-29 0,-3 12 1 15,-6 2 6-15,0-1-6 16,1-12-2 0,6-11 1-16,4-15-15 0,10-15 15 15,4-10-9-15,0-16 9 16,12-28 16 0,12-21-16-16,12-33 8 0,13-32-8 15,9-25 1-15,-7 15 8 16,-11 36-8-16,-17 46 0 15,-13 38 9-15,-1 10-10 16,1 10 0-16,-4 4-16 0,5 54 11 16,3 36 5-1,3 6 0-15,-1-6 0 0,-1-7 0 16,-1-25 0-16,-3 2-1 16,-2-2-42-16,-7-16-102 15,-4-13-115-15,-18-18-360 16,-7-10-440-16</inkml:trace>
  <inkml:trace contextRef="#ctx0" brushRef="#br0" timeOffset="-210870.99">18165 13443 2379 0,'0'0'855'0,"0"0"-556"15,0 0-38-15,156-52-114 16,-50 22-108-16,40-20-39 0,-26 8-309 15,-10-1-1174-15</inkml:trace>
  <inkml:trace contextRef="#ctx0" brushRef="#br0" timeOffset="-210619.82">20754 12783 2805 0,'0'0'733'0,"0"0"-562"0,0 0-8 16,0 0-83-16,0 111-7 16,-9-39-52-16,-7 4-11 15,-1 0-10-15,-1-8-54 16,-3-6-198-16,6-19-316 15,7-22-497-15</inkml:trace>
  <inkml:trace contextRef="#ctx0" brushRef="#br0" timeOffset="-210233.28">20714 12749 2232 0,'0'0'848'0,"0"0"-507"16,0 0-59-16,118-60-82 15,-65 40-91-15,3 2-25 16,-6 2-84 0,-11 6 0-16,-10 6 0 0,-16 4 0 15,-11 0-42-15,-2 24-15 16,-8 10 16-16,-19 8 8 16,-2 2 11-16,-2-2-4 15,2-6 14-15,4-7 6 0,10-10 6 16,8-9 1-16,7-6 0 15,0-4 9-15,20 0 17 16,16 0-3-16,11-1-9 16,9-6-14-16,6 4 5 15,-2 3-6-15,-4 0 0 16,-10 7-2-16,-12 14-5 16,-14 3-4-1,-14 2 10-15,-6 2 1 16,-24 0 7-16,-22 2 14 15,-19 0-12-15,-16 2-9 0,-50 20-50 16,17-8-289-16,10-2-955 0</inkml:trace>
  <inkml:trace contextRef="#ctx0" brushRef="#br0" timeOffset="-209570.89">22001 16625 1850 0,'0'0'573'0,"0"0"-487"0,0 0 15 15,0 0-93-15,0 0-8 16,0 0-21-16,0 0 21 16,-29 8 68-16,29-8 191 15,0 0 42-15,-13 0-37 16,-11 0-74-16,-8 4-59 16,-10 6-41-16,-7 12-20 15,-2 13-20-15,2 6-11 16,14 8-2-16,16 1-37 0,19-2 0 15,29-12 0-15,54-14 0 16,44-22 0-16,-2 0-73 16,15-44-113-16,-44 4-293 15,-50 4-681-15</inkml:trace>
  <inkml:trace contextRef="#ctx0" brushRef="#br0" timeOffset="-208973.23">17245 17281 1832 0,'0'0'822'0,"0"0"-228"16,0 0-302-16,0 0-77 16,0 0-92-16,0 0-30 31,-54 112-12-31,54-38-37 0,0 3-44 0,0 3 0 16,0-8 0-16,0-10 0 15,0-14-99-15,-6-16-117 16,-3-14-75-16,-9-18-240 15,0-14-236-15,0-12-588 0</inkml:trace>
  <inkml:trace contextRef="#ctx0" brushRef="#br0" timeOffset="-208731.07">17068 17257 1719 0,'0'0'838'0,"0"0"-252"0,0 0-269 16,0 0-65-16,0 0-94 15,168-48-86-15,-99 48-29 16,2 14-17-16,-2 16-16 16,-2 12-2-16,-14 14-7 15,-12 12 5-15,-19 8-5 16,-20 5 13-16,-2-5 14 16,-28-6-11-16,-15-8-17 15,-13-16 0-15,-11-6 0 16,-10-18 0-16,-6-9 0 15,-4-13 0-15,7-8 0 0,-7-59-80 16,23 3-510-16,23-6-1111 0</inkml:trace>
  <inkml:trace contextRef="#ctx0" brushRef="#br0" timeOffset="-207761.38">25886 12566 1485 0,'0'0'1105'0,"0"0"-578"16,0 0-184-16,0 0-144 15,0 0-127-15,0 0-48 16,0 21-3-16,0 29 20 16,-6 12-1-16,-2 4-20 15,-1 1-19-15,-3-12-1 0,2-6-19 16,-3-13-155-16,-6-18-147 16,6-8-340-16,0-10-177 0</inkml:trace>
  <inkml:trace contextRef="#ctx0" brushRef="#br0" timeOffset="-207603.8">25767 12548 1330 0,'0'0'532'0,"0"0"8"15,0 0-153-15,0 0-60 16,53-113-69-16,-26 92-74 16,6 3-82-16,4 0-55 15,3 2-47-15,-3 4-2 0,-5 6-175 16,-20 6-291-16,-4 0-388 15,-8 10-450-15</inkml:trace>
  <inkml:trace contextRef="#ctx0" brushRef="#br0" timeOffset="-207462.41">25774 12713 1735 0,'0'0'720'16,"0"0"-386"-16,0 0-74 0,0 0-119 15,129-78-98-15,-94 54-22 16,-3 4-21-16,-8 4-124 16,-8 6-415-16,-9 7-450 0</inkml:trace>
  <inkml:trace contextRef="#ctx0" brushRef="#br0" timeOffset="-207304.36">25767 13008 1629 0,'0'0'733'0,"0"0"-367"0,145-6-54 16,-73-10-149-16,-1-6-104 15,-7 2-59-15,1-1-32 16,-18 7-330-16,-16 6-658 16</inkml:trace>
  <inkml:trace contextRef="#ctx0" brushRef="#br0" timeOffset="-206633.36">26065 16038 1803 0,'0'0'884'0,"0"0"-208"16,0 0-349-16,0 0-60 15,0 0-128-15,0 0-139 0,-2 158 0 16,2-92 0-16,-6 6 0 16,-3 3 0-16,3-3 0 15,-2-10 0-15,6-12 0 16,2-16 0-16,0-14 0 16,0-16 0-16,0-4 0 15,0-46-263-15,0-6-511 16,0-6-391-16</inkml:trace>
  <inkml:trace contextRef="#ctx0" brushRef="#br0" timeOffset="-206491.83">26065 16048 1594 0,'0'0'1095'16,"0"0"-409"-16,0 0-387 0,0 0-103 16,0 0-98-16,145-125-64 15,-99 99-34-15,-11 4-43 16,-11 12-223-16,-8 4-532 15,-12 6-664-15</inkml:trace>
  <inkml:trace contextRef="#ctx0" brushRef="#br0" timeOffset="-206341.73">26210 16214 1936 0,'0'0'1022'0,"0"0"-367"0,0 0-408 16,0 0-73-16,156-58-112 15,-91 30-62-15,18-26 0 16,-19 10-245-16,-8-5-939 0</inkml:trace>
  <inkml:trace contextRef="#ctx0" brushRef="#br0" timeOffset="-205861.73">29789 13180 1122 0,'0'0'1345'0,"0"0"-817"15,0 0-144-15,0 0-105 16,-42-114-111-16,6 100-81 15,-11 10-30-15,-11 4-19 16,-13 20-25-16,-8 22-4 16,4 19 0-16,11 8 0 15,14 7 0-15,21 1-9 0,25-7 0 16,6-10 1 0,41-12-1-16,17-14-7 0,11-16-73 15,8-12-80-15,7-8-152 16,-20-18-314-16,-18-4-195 0</inkml:trace>
  <inkml:trace contextRef="#ctx0" brushRef="#br0" timeOffset="-205595.52">29423 13483 1151 0,'0'0'864'16,"0"0"-396"-16,0 0-103 15,0 0-102-15,0 0-19 16,0 0-82-16,0 0-31 0,85 26-68 31,-45-26-48-31,1-2-14 16,-4-6 0-16,-10 2 0 15,-12 4 5-15,-5 0-4 16,-8 2 22-16,-2 0 40 0,0 0-34 0,0 16-1 31,-2 12 43-31,-10 8-6 16,-1 6 8-16,-1 2-74 15,1 5 0-15,-3-1 0 16,-3 2 0-16,-26 14-86 0,3-8-560 16,2-12-2378-16</inkml:trace>
  <inkml:trace contextRef="#ctx0" brushRef="#br0" timeOffset="-204571.77">18517 14030 995 0,'0'0'407'16,"0"0"-116"-16,0 0-47 16,0 0-15-16,0 0-16 15,0 0 8-15,0 0 103 16,-49 3-56-16,47-3-23 16,0 0-65-16,-5 0-37 0,-4 0-38 15,-2 0-71-15,-3 0-22 16,1 0-11-16,3 0 0 15,5 0 8-15,7 0-8 16,0 0 6-16,21 0 4 16,48 0 4-16,62 0 27 15,85-12-14-15,54-5-8 16,21-3-13-16,-1-2-7 16,-38 2 0-1,-40 0 0-15,-58 2 1 0,-61 6-1 16,-53 6 1-16,-29 2 1 15,-8 2 8-15,-3-2 5 0,0 4-1 16,-16 0-14-16,1 0-29 16,-1 0-89-16,7 4-104 15,9 14-108-15,0 0-290 16,0-4-223-16</inkml:trace>
  <inkml:trace contextRef="#ctx0" brushRef="#br0" timeOffset="-203964.39">20995 14057 1380 0,'0'0'557'0,"0"0"-85"15,0 0-140-15,0 0-8 16,0 0-147-16,0 0-49 16,0 0-18-1,-8 4-56-15,8 26-11 0,0 20 2 16,0 32-12-16,0 40-4 16,0 41-14-16,-2 27-6 15,-15 3-9-15,-6-7-1 0,1-18 1 16,0-3 0-16,-2-5 0 15,1-3 16-15,8-11 17 16,3-15 12-16,6-11-12 16,6-26-16-16,0-19-1 15,0-17-10-15,0-4 2 16,2 4 2-16,10 4-9 16,-2 2 5-16,-1-16-5 15,0-12 7-15,-2-10 11 16,-3-16 7-16,-1-1-4 15,-1-9 1-15,-2 0-11 16,0-5-12-16,0-21-63 16,0 4-245-16,-5-2-559 0</inkml:trace>
  <inkml:trace contextRef="#ctx0" brushRef="#br0" timeOffset="-203366.15">18550 14544 1066 0,'0'0'347'16,"0"0"-61"-16,-35-130 33 16,24 85-10-16,2 17-37 15,4 12-25-15,3 8-20 16,0 6-74-16,2 2-67 16,-3 0-30-16,3 12-29 15,-2 20 14-15,-2 18 11 16,-5 36-14-16,-5 45 1 0,-1 54-8 15,-1 17-2 1,3 12 16-16,-1-5-14 0,8-22-5 16,-1-3 2-1,5-11 5-15,2-19-6 0,0-16-25 16,0-31-2-16,0-27 0 16,0-26 0-16,5-14-10 15,-1-8-13-15,2-2-59 16,8-20-97-16,-3-10-204 15,-2 0-557-15</inkml:trace>
  <inkml:trace contextRef="#ctx0" brushRef="#br0" timeOffset="-202925.6">18554 16625 1704 0,'0'0'394'16,"0"0"-78"-16,0 0 7 0,0 0-72 16,0 0-118-1,0 0-67-15,0 0 15 0,-8 48 34 16,26-34 74-16,7 3-78 15,8-3-23-15,13-5 25 16,19 0-23-16,38-5-30 16,51-4-26-16,57 0-6 15,34-18-28-15,12-13 0 16,-2-1 0-16,-20 2 0 16,-15-2 0-16,-28 2 0 15,-54 6 0-15,-54 2 0 0,-39 8 0 16,-30 6 0-1,-15-6 0-15,0 6 0 0,-17-2 0 16,-16 6 0-16,2 0 0 31,2 4-45-31,13 0-293 0,5 0-599 0</inkml:trace>
  <inkml:trace contextRef="#ctx0" brushRef="#br0" timeOffset="-202333.96">18521 14087 1151 0,'0'0'528'15,"0"0"-203"-15,0 0-11 16,0 0-81-16,0 0-26 16,0 0-34-16,0 0-39 15,-48-40-44-15,48 40-3 16,0 0-1-16,0 1-18 0,2 24 6 16,25 15 50-1,29 30-29-15,44 36-17 0,51 41 6 16,38 19-18-16,17 8-23 15,-2-5-14-15,-15-21-8 16,-4 3-9-16,-6-13-2 16,-10-4-1-1,-15-9-8-15,-31-25 5 0,-32-22-6 16,-28-22 1-16,-15-8-1 16,1-3-8-16,-7-1 7 15,-4-4 0-15,-13-14-1 16,-11-12 2-16,-6-4 0 0,-1-6 0 15,-5-4-1 1,0 0-48-16,-4-10-172 0,-18-10-462 16,-4-4-1057-16</inkml:trace>
  <inkml:trace contextRef="#ctx0" brushRef="#br0" timeOffset="-201805.67">20821 14283 1397 0,'0'0'315'16,"0"0"-38"-16,0 0 24 16,0 0-111-16,20-106-2 15,-20 88-15-15,0 0 24 0,-2 6-59 16,-14 2-57-16,-1 4-23 16,-10 6-1-16,-9 0-12 15,-7 20 0-15,-10 26 6 16,-21 32 1-16,-23 42 26 15,-30 43-9-15,-12 27-16 16,1 7 4-16,4-5-12 16,17-17-14-16,1-7-22 15,4-3-8-15,5-11 5 16,4-16-5-16,17-23-1 16,21-33 14-16,16-20 19 15,12-10 6-15,-2 2-17 0,3 0-14 16,3-5 5-16,11-13-13 15,11-18 1-15,4-4 1 16,5-14-2-16,0 0 0 16,0 0-68-16,-10 0-160 15,1-14-354-15,3 0-639 0</inkml:trace>
  <inkml:trace contextRef="#ctx0" brushRef="#br0" timeOffset="-200924.4">25785 13654 1647 0,'0'0'667'15,"0"0"-157"-15,0 0-223 16,0 0-104-16,0 0-100 16,0 0-38-1,0 0 42-15,-102 158 8 0,89-42-8 16,1 36-6-16,8 15-6 15,4 0-2-15,0-7-1 16,0-18-18-16,0 11-4 16,0-11-50-16,0-8 0 0,2-3 0 15,2-15 0-15,0-18 0 32,2-18 0-32,-2-23 0 0,0-7 0 0,1 0 0 15,-1 2 0-15,0-2 0 16,-2-10 0-16,-2-12 0 15,0-6 0-15,0-5 0 16,0-8 0-16,0 0 0 16,0-5-72-1,-4-3-383-15,-7-1-464 0</inkml:trace>
  <inkml:trace contextRef="#ctx0" brushRef="#br0" timeOffset="-198862.02">25629 16000 386 0,'0'0'0'0,"0"0"-29"0,0 0-278 16,0 0 307-16,0 0 467 15,0 0-190-15,0 0-90 16,35-41-36-16,-33 40 12 16,2-3-17-16,-2 0-14 15,0-1-37-15,0 0 4 16,-2 1 37 0,0-5 30-16,0 5 27 0,0-4-27 15,0 2-15-15,-12 2-8 16,-3-1 19-16,-10 0-32 0,-8 5-42 15,-7 0-13 1,-7 5 9-16,-1 14 16 0,0 7-19 16,4 5-5-1,8 9-7-15,12 6-1 0,12 8-14 16,12 4-6-16,10 2-8 16,25-4-11-16,16-3-2 15,11-13-8-15,12-12-4 16,2-12-1-16,0-14-8 15,-1-2-6-15,-6-14 0 16,-6-18 5-16,-12-4-5 16,-13-5-1-16,-14-3-11 15,-13-6 6-15,-11 2 5 0,0 4 1 16,-23 0 2 0,-11 12-1-16,-11 6 9 0,-3 12 11 15,-8 8 9-15,0 6-6 16,2 6 5-1,6 16-8-15,9 10-6 0,8 2-6 16,14 2-3-16,8 0-5 16,9-4 3-16,0-6-4 15,2-8-6-15,18-6 5 16,4-6 1-16,7-6 6 0,5 0-6 16,2 0 0-1,0-8-22-15,-4-6-10 0,-5-4 5 16,-8-10 12-16,-7 2-3 15,-10-10 17-15,-4-4-8 16,0-8 2-16,-22-2-2 16,-11 1 1-16,-7 8-1 15,-8 10 8-15,-6 17-7 32,-4 14 8-32,-7 6 2 0,-1 28 7 0,7 12-8 15,6 8 11-15,12 3-12 16,19 1 5-16,18-4-5 15,4-10 0-15,21-8 1 16,15-8 1-16,9-12 7 0,1-11-1 16,2-5-8-1,-4-5-9 1,-4-13-11-16,-6-8-4 16,-7-10-4-16,-8 0-7 15,-9-8-11-15,-10-4 10 0,0-2 16 16,-19 0-74-16,-43-3-142 15,4 13-398-15,-2 8-1280 0</inkml:trace>
  <inkml:trace contextRef="#ctx0" brushRef="#br0" timeOffset="-196104.86">28421 11556 886 0,'0'0'270'0,"-125"-88"-176"0,40 34-3 16,-13-9 8-16,-4 8 30 15,-3 0-40-15,-20 3-4 16,-22-2 1-16,-38 2-7 15,-21 6-20-15,-8 12-28 16,-8 7-15-16,9 12-10 16,-15 0-5-16,-5 4 0 15,-6-2-1-15,3 1 0 16,-1-2 8-16,6-4-8 16,1 0 2-16,8-2 8 0,1 2 6 15,7 0 24 1,4 4-5-16,4 4-11 0,1 4-9 15,-3 4-8-15,-1 2-6 16,-8 0-1-16,1 14 1 16,6 4 15-16,11 2 45 15,12 0 60-15,12 0-45 16,11-2-54-16,10-1 5 16,17-4 6-16,7 1-7 15,7 0-5-15,3 4-20 16,-5 7-1-16,-4 4 7 15,-5 6-7-15,-4 5 1 16,-11 0 0 0,-4 2-1-16,-11 0 7 0,-5 0-7 15,0 2 0-15,-7 2-1 0,0 3-5 16,2 5 6-16,7-2 0 16,13 4 0-16,9 2 4 15,10 2-4-15,5 4 0 16,23-7 0-16,18-11 0 15,20-6 0-15,3-2-2 16,-15 6 2-16,-13 6-6 16,-28 17 5-16,-19 10-4 15,-17 12-1-15,-2 5 8 16,10-2-2-16,32-15 0 0,34-18 1 16,14-6 6-16,1 1-7 15,-10 12 0-15,-15 10 0 16,-26 31-2-16,-10 19 1 15,-6 29-4-15,3 5 5 16,19-10-1-16,16-16-2 16,13-19 3-16,3-1-2 15,4 0 2-15,7-2 0 16,3-1 0-16,11-3 1 16,2 1 4-16,3 7-5 15,6 10-1-15,5 14 0 0,10 11-6 16,13 1 7-16,11 9 0 15,7-5-6-15,0 5 6 16,16-1-10-16,9-4-2 16,2-3 0-16,4-7-43 15,4-6-13-15,5-3 9 16,10-3 29-16,8-9 24 16,-1-25-9-16,-4-20 15 15,-1-18 31-15,6-10 14 16,13 12-1-16,14 3-30 15,15 9-13-15,2-4-1 0,1-2-19 32,-3-8 7-32,2 2 0 0,2-7-3 0,-2-3 2 15,2 0-2-15,16 0 9 16,21 2 6-16,30-2-6 16,14 1 6-16,-2-11 33 15,-5 2 6-15,-17-10-14 16,2-2-23-16,6-6-1 15,1-2-1-15,3-4-46 16,-1-4 3-16,-3 0 17 16,-4-4-1-1,-5 7 11-15,-6-8-8 16,-4 1 15-16,-8-4-4 0,-4-6 2 16,2 5 11-16,-1-5-1 0,3 1 0 31,-2-1 1-31,3 5 0 0,-3 0 0 0,1-4 6 31,3-1 6-31,6-4 22 0,5 0 28 0,7-9 23 16,2-4-6-16,1-1-24 15,-2-3-2-15,-3 3-14 16,-6 7-27 0,-4-8-4-16,-6 5-7 15,-1-4-1-15,-3-4 0 16,-4-2 12-16,-3-4 20 0,-4-6 21 0,-1-2 20 15,-1-8-8-15,2-4-18 16,-2-2 16-16,-4-2 11 16,-1-4-18-16,-4 1-19 31,-16 7-7-31,-14 4-6 16,12-6 14-16,20-6 7 15,13-6-1-15,21-6-6 0,-13 7 4 0,-14 15-11 16,-3 2-1-16,1 6-6 15,2 2-10-15,-2-4-5 16,1 2 7 0,-20 2 1-16,-19 0 13 0,13-3 19 15,16-7 2-15,13-6-22 16,14-2-11-16,-30 12-6 16,-28 14-2-16,13-6 11 15,16-6 5-15,19 0 4 16,19-9-6-16,-9 9-14 15,-12 0 5-15,-2-4-15 16,-4-4 0-16,-20 0-6 0,-20 2-9 16,-18 8 9-16,-3-6 6 15,11-6-7-15,15-8 7 16,10-9 1-16,1-3-1 16,1-2 0-16,2-2-22 15,1-2-8 1,0 1 4-16,-7-1 7 0,-7 0 11 15,-8 2 2-15,-12-2-1 16,-7-3 5-16,-6 1 1 16,-4 0-1-16,-5-2 1 0,0 0 1 15,-2 0-2 1,2-5 2-16,-2 5 0 16,-1 4 0-16,-3 2-1 0,-3 3 1 15,-5 5 1-15,-1 2 0 16,-5 0 1-16,-2-2-1 15,-5-2-1-15,-5-7 1 16,-3-2-1-16,-3-6 1 16,-2-5 0-16,-2-2-1 15,0-4 1-15,-1 0-1 16,3-1 0-16,0-3-1 16,0-1 1-16,-3 1-1 15,-1-4 1-15,-5 2 0 16,0 0 6-16,-9-1-6 15,-13 5 2-15,-5-2 5 0,-1 2-7 16,-7-1-9 0,4 1-12-16,0 4-6 0,0 0 7 15,0 2-13-15,-7 3 0 16,-8 3 18-16,-12 2 0 16,-14-1-1-1,-10 3 4-15,-26-12-3 0,-23-14-3 16,-20-12 4-1,-7 1 4-15,10 15 8 0,9 18-4 16,4 19-7-16,-9 10-4 16,-3 6-8-16,-5 7 14 15,1 4-7-15,-3 4-9 16,-4 6 15-16,-10 6-9 16,-9 6-7-16,-14 4-26 15,-15 6-36-15,-26 2-70 16,-28 0-45-16,-41 0-75 15,62 0-247-15,18 0-446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08T03:46:54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7889 5049 1273 0,'0'0'302'0,"0"0"-128"16,0 0 0-16,0 0-28 15,0 0-21-15,0 0 14 16,9 0-1-16,-6 0-34 31,3 0 27-31,3 0-8 0,4 8-11 0,5 4-33 16,2 2-30-16,4 2-10 31,5 2-30-31,2-2-1 0,8-2 10 0,5-4 0 16,8-8 18-16,6-2 10 15,4 0-4-15,3-20-16 16,3-2-19 0,-1-6-6-1,-5 0 6-15,-1 0-7 0,-8 2 0 16,-3 6 6-16,-6 6-5 16,-2 8-2-16,-1 6-7 15,1 0-4-15,0 20 6 16,5 6 3-16,1 0 3 15,4-2 0-15,-3-2 9 16,2-8-9-16,3-4 1 16,1-6 7-16,4-4 2 15,3 0-9-15,2-2 11 16,1-12-10-16,-5-4 4 16,-4-2 0-16,-8 0-5 0,-5-2-1 15,-9 4 1-15,-7 4 0 16,-8 6 5-16,-1 8-6 15,1 0-9-15,2 2 9 16,8 14-2-16,9 4 1 16,7-4 1-16,11-2 1 15,4-8 8-15,7-4-9 16,8-2 1-16,3 0 13 16,2-8-14-16,3-6 19 15,-1-2 5-15,-4-2-10 0,-2 2 1 16,-11 2-15-1,-7 0 1-15,-14 4 0 0,-6 3 5 16,-12 3-7-16,-5 3 2 16,-6 1 0-16,1 0 12 15,-1 0-12-15,10 0 0 16,6 5 5-16,10 4-6 16,5 1-1-16,10 2-62 15,29-2-159-15,-14-4-424 16,-2-4-410-16</inkml:trace>
  <inkml:trace contextRef="#ctx0" brushRef="#br0" timeOffset="94.97">12134 5089 1600 0,'0'0'574'16,"0"0"-406"-16,0 0-83 15,0 0-85-15,0 0-487 0</inkml:trace>
  <inkml:trace contextRef="#ctx0" brushRef="#br0" timeOffset="2228.67">5855 5209 939 0,'0'0'173'0,"0"0"114"15,0 0-110-15,0 0-50 16,0 0 31-16,0 0 60 16,0 0-34-16,6-48-21 0,2 34-45 15,-2 0-37-15,-2 2-3 16,-1 4 4-16,-1 4-3 15,-2 2-12-15,0 2-37 16,0 0-30-16,4 16-20 16,5 10 20-16,5 9 8 15,4 2 4-15,6 2-12 16,2-7 6-16,8-6 3 16,7-15 12-16,9-11 56 15,13-1 64-15,30-39-9 16,1-5-26-16,7-7-44 15,1-4-20-15,-27 12-12 0,-1-2-24 16,-21 10 4-16,-19 12-2 16,-19 10-8-16,-10 10 0 15,-5 4-11-15,0 0-151 16,0 34-122-16,0 0-267 16,0-4-187-16</inkml:trace>
  <inkml:trace contextRef="#ctx0" brushRef="#br0" timeOffset="3164.47">8626 6054 1367 0,'0'0'499'0,"0"0"-169"0,0 0-47 16,0 0-82-16,0 0-51 15,0 0 39-15,0 0-37 16,-6 0-27-16,6 0-19 15,0 0-36-15,0 0 2 16,0 0-36 0,20 0-25-16,27 0 5 0,48-4-15 15,61-7 14-15,67-3-14 16,20-4-1-16,-15 0 12 16,-62 4-12-16,-68 6-6 15,-40 2-29-15,-27 2-35 16,-6 2 20-16,-9 0 22 15,-5 2 4-15,-11 0-21 0,0 0-120 16,-25-1-215-16,-8 1-428 16,-7-3-553-16</inkml:trace>
  <inkml:trace contextRef="#ctx0" brushRef="#br0" timeOffset="3456.49">8932 6056 1403 0,'0'0'382'0,"0"0"-54"16,0 0 22-1,0 0-150-15,0 0-136 0,0 0-18 16,0 0 8 0,151 0-20-16,-80 0-17 15,14 0-16-15,9 0 13 16,6-4-13-16,1-5 5 15,-5 0 0-15,-15 3-6 16,-16-2-1-16,-20 4 1 16,-16 2 0-16,-16 2 6 15,-9 0-5-15,-2 0-2 0,-2 0 0 16,0 0-146 0,0 3-66-16,4 4-304 0,2-6-525 0</inkml:trace>
  <inkml:trace contextRef="#ctx0" brushRef="#br0" timeOffset="4228.33">13996 6142 1639 0,'0'0'554'0,"0"0"-234"15,0 0-40-15,0 0-90 0,0 0-81 16,0 0-40-16,0 0 28 16,-11-4 0-16,36 2 7 15,14 0-14-15,20-2-15 16,17-2-38-16,12-2-29 15,9 0 2-15,-4 0-10 16,-7 0 1-16,-14-2-1 16,-19 3-14-16,-19 2-58 15,-21 1-27-15,-13 2-21 16,-2 2-73-16,-64 0-356 16,-1 0-95-16,-3 0-413 0</inkml:trace>
  <inkml:trace contextRef="#ctx0" brushRef="#br0" timeOffset="4494.96">13691 6176 1132 0,'0'0'522'0,"0"0"-312"16,0 0 147 0,0 0-107-16,0 0-123 0,0 0 57 15,0 0 11-15,196 2-82 16,-71-2-57-16,31 0-22 15,-11 0-22-15,-29-8-6 16,-41 4 3-16,-28 0-8 16,-2 0 5-16,-6 0-6 15,-1 0 0-15,-15 2 0 0,-9 2-3 16,-6 0-73-16,-3 0-119 16,-5 0-112-16,0 0-229 15,0 0-53-15</inkml:trace>
  <inkml:trace contextRef="#ctx0" brushRef="#br0" timeOffset="6590.92">4761 7004 1950 0,'0'0'547'0,"0"0"-214"16,0 0-109-16,0 0-132 15,0 0-67-15,0 0-11 16,0 0 4-16,71 8-18 15,-53 26 9-15,4 4-8 0,1 2-1 16,1-1 6 0,3-7-6-16,4-9 0 0,5-8 0 15,10-13 9-15,8-2 30 16,10-10 14-16,5-18-6 16,5-9-2-16,0-3-7 15,-10 4 7 1,-6 2-3-16,-11 10-26 0,-11 6-4 15,-9 10-12-15,-8 8-4 16,2 0 3-16,-3 14-4 16,1 14 5-16,4 2 5 15,1 2-5-15,3-1-1 16,4-9 1-16,9-11 0 16,4-7 10-16,8-4-9 0,6-1 8 15,0-17 11-15,-2-4-10 16,-5 0 20-16,-6-1-4 15,-8 3-14-15,-6 4 6 16,-8 4-18-16,-6 8-1 16,2 4 1-16,-2 0-3 31,7 10 2-31,8 10 1 0,11 2 0 0,9-2 2 16,11-2-1-16,9-7-1 15,3-7 33-15,1-4 4 16,-9 0 8-16,-16-3-1 0,-13-6-7 15,-16 0 11-15,-8 1-16 16,-8 0-10 0,-4-2 2-16,0 0-24 0,-2 0 0 15,0-12-112-15,-8 6-391 16,-4-2-784-16</inkml:trace>
  <inkml:trace contextRef="#ctx0" brushRef="#br0" timeOffset="9686.79">13802 6976 1470 0,'0'0'509'0,"0"0"-117"16,0 0-4-16,0 0-123 15,0 0-102-15,0 0-17 16,0 0-50-16,0-32-51 15,0 38-34-15,2 18-11 16,8 8 10-16,5 6-9 16,8 0 1-16,8-2 5 15,11-9-7-15,14-15 6 16,10-12 0-16,11 0 3 16,2-22 2-1,0-11-5-15,-4-5 19 0,-8-2 26 16,-9 4-9-16,-9 2-6 15,-11 10-12-15,-11 10-13 16,-9 10-11-16,-7 4-12 16,2 8-9-16,-2 16 7 15,4 6 6-15,6 0 7 16,1 0-31-16,4-4-8 16,3-6 16-16,5-5 0 15,2-4 13-15,4-4 5 16,4-6 5-16,3-1 0 15,5 0 1-15,-1 0 0 16,0-1 1-16,-7-6-1 16,-5 1 1-16,-4 5 1 0,-1 1-2 15,-3 0 0-15,2 0 0 16,3 5-1-16,3 5 1 16,4 0-9-16,8-3 9 15,5-3 7-15,4-3-7 16,0-1 0-16,-6 0 1 15,-6 0-1-15,-11 0 7 16,-8-5 7-16,-12-2 5 16,-3 3 2-16,-7 2-13 15,-3 2-8-15,-4 0-17 0,0 0-113 16,-9 0-348-16,-9 0-398 16</inkml:trace>
  <inkml:trace contextRef="#ctx0" brushRef="#br0" timeOffset="14364.46">10933 8175 1008 0,'0'0'150'0,"0"0"68"0,135-8-27 16,-65-6-43-16,3-2-7 16,-2 2-19-16,-6-2-2 15,-14 4-9-15,-13 0-55 16,-18 4-56-16,-20 2-3 16,-6 2-230-16,-23 4-488 0</inkml:trace>
  <inkml:trace contextRef="#ctx0" brushRef="#br0" timeOffset="14490.1">10712 8183 1111 0,'0'0'716'15,"0"0"-410"-15,0 0-90 16,198 0-18-16,-15 0-45 16,26 0-102-16,-11-2-51 15,-57 2-24-15,-60-4-536 0</inkml:trace>
  <inkml:trace contextRef="#ctx0" brushRef="#br0" timeOffset="15561.23">3484 8763 1870 0,'0'0'685'0,"0"0"-336"16,0 0-102-16,0 0-97 15,0 0-80-15,0 0-40 16,0 0 12-16,120 82 1 15,-86-28-23-15,3 0-2 0,0-4-18 16,1-10 7-16,-1-9 16 16,3-17 14-16,5-14 35 15,6 0 21-15,11-28-22 16,10-13-25-16,6-5-29 16,2-4-5-16,-2 4 2 15,-4 4-13-15,-10 10 8 16,-10 10-7-16,-8 12-2 15,-6 10 0-15,1 2-14 16,1 24 14-16,3 2 4 16,1 2-3-16,4 0 9 15,-2-6-9-15,1-4 0 16,0-8 3-16,2-8 2 0,3-4-6 16,0 0 2-1,3-16-1-15,1-6 13 16,2-4-8-16,-2-2 3 15,-2 0-1-15,-2 2-8 16,-8 6-1-16,-5 10 1 16,-10 10-6-16,-7 0 5 15,-6 20-11-15,-3 8 12 16,1 2 6-16,-3-2-6 16,6-6 0-16,-1-4 6 15,3-8-5-15,6-6 20 0,4-4 3 16,7 0 2-1,3-2-5-15,1-12-21 0,0-4 2 16,-6 2-2-16,-5 0 1 16,-9 6-2-16,-6 6-60 15,-12 4-199-15,-1 8-422 16,-3 8-305-16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08T03:48:38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11606 4891 139 0,'0'0'386'0,"0"0"-214"16,0 0-19 0,0 0-1-16,0 0-47 0,0 0-51 0,-23 32-43 15,17-24-11-15,-3 0-208 16</inkml:trace>
  <inkml:trace contextRef="#ctx0" brushRef="#br0" timeOffset="974.94">11066 4957 1260 0,'0'0'523'0,"0"0"-148"16,0 0 85-16,0 0-124 0,0 0-67 31,0 0-59-31,0 0-107 0,-38-50-52 0,38 50-4 16,0 22-47-16,9 12 21 15,14 14 22-15,6 8-43 16,8 8 10-16,10-4-10 15,9-3 0-15,15-13-12 16,12-16 8 0,30-23 4-16,36-14 17 0,41-50-10 31,19-17 14-31,3-6-21 16,-18 6 6-16,-27 22 14 0,-17 16-20 15,-37 14 12-15,-24 16 24 16,-25 8-35-16,-3 0 24 15,5 11-22-15,13 11 3 16,8 9 5-16,2 3-11 16,2 0 0-16,3-2-2 15,2-4 10-15,2-10-16 16,2-8 5-16,20-10 3 16,23-14-9-16,24-38 9 15,11-16 0-15,-4-14 2 16,-14 2 10-16,-39 19-14 15,-28 19 2-15,-26 22 0 0,-18 16-19 16,0 4 17-16,0 4-15 16,4 22 16-16,-8 10 2 15,-1 8 0-15,4 2-1 16,5-2 1-16,10-5-10 16,10-11 9-16,12-10 0 15,8-12 6-15,12-6 5 16,4-2-2-16,0-16-9 15,-2-6 0-15,-7 2-4 16,-8 4 4-16,-17 7 0 16,-13 8-3-16,-12 3 18 0,-10 3-23 15,-2 23 8 1,0 9 0-16,4 5 21 0,7 2-21 16,12-2 0-16,9-8 20 15,26-8-20-15,0-12 37 16,9-10-8-16,4-2-20 15,-11-8 26-15,11-14-34 16,-4-2-1-16,-12 0 15 16,-10 2-2-16,-16 4-23 15,-16 6 10-15,-20 6-93 16,-31 6-116-16,-11 0-575 0,-27 0-853 16</inkml:trace>
  <inkml:trace contextRef="#ctx0" brushRef="#br0" timeOffset="2342.3">8101 6485 945 0,'0'0'257'0,"0"0"-6"16,0 0 59-16,0 0 62 16,0 0-61-16,0 0-16 15,0 0-11 1,13-6-37-16,-13 6-54 0,0 0-102 15,5 2-46-15,8 18-44 0,12 8 12 16,12 6-10-16,17-2-3 16,33-12-12-16,42-20 3 15,42-24 3-15,24-40 0 16,-6-20-9-16,-16-5 15 31,-21 9 0-31,-14 14-9 16,-22 20 2-16,-26 18 7 15,-22 14 0-15,-5 12 20 16,6 2 6-16,9 0 13 16,6 22 0-16,-6 14-38 15,2 6 6-15,3 2-5 0,4 3-2 16,6-7 12-16,7-8-12 16,6-9 9-16,18-9-9 15,24-14-3-15,29 0 3 16,10-32-6-16,-2-8 6 15,-15-6 10-15,-28 8-8 16,-26 10 2-16,-33 10-4 16,-29 12-6-16,-17 6 6 15,1 0 0-15,0 0 5 16,0 0 24-16,-4 12-23 0,1 2 1 16,11 4-7-1,12 0-2-15,19 1 1 0,12-8 1 0,9-7 0 16,20-4 0-16,20-6 6 15,-14-16-6 1,-12 0 0-16,-16 2-21 0,-25 8 11 16,7 6-11-16,6 6 21 15,-8 0-11-15,-5 16 10 16,4 14 1-16,0 2 0 16,8 4-6-16,23 0 6 15,37-8 0-15,31-14 0 16,15-14 12-16,5-1-11 15,-13-27 5-15,-19-3 5 0,-29 3-2 16,-32 8 10-16,-34 9-13 16,-23 4 0-16,-1 1 35 15,-12 4-17-15,-4 2 13 16,-18 0 10-16,-7 0-16 16,-2 0 7-16,0 0-16 15,4 0 11-15,1 0 30 16,6 0-63-16,2 6 0 15,3 0 0-15,2 0 0 16,2-2 0-16,-1-2 0 16,13-4-77-16,-3-16-238 15,-3-10-916-15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9224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91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326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44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39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18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638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54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71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>
            <a:spLocks noGrp="1"/>
          </p:cNvSpPr>
          <p:nvPr>
            <p:ph type="title"/>
          </p:nvPr>
        </p:nvSpPr>
        <p:spPr>
          <a:xfrm>
            <a:off x="4361180" y="2054097"/>
            <a:ext cx="3469640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body" idx="1"/>
          </p:nvPr>
        </p:nvSpPr>
        <p:spPr>
          <a:xfrm>
            <a:off x="386765" y="1700529"/>
            <a:ext cx="8608060" cy="384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8"/>
          <p:cNvSpPr txBox="1">
            <a:spLocks noGrp="1"/>
          </p:cNvSpPr>
          <p:nvPr>
            <p:ph type="title"/>
          </p:nvPr>
        </p:nvSpPr>
        <p:spPr>
          <a:xfrm>
            <a:off x="4361180" y="2054097"/>
            <a:ext cx="3469640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9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>
            <a:spLocks noGrp="1"/>
          </p:cNvSpPr>
          <p:nvPr>
            <p:ph type="title"/>
          </p:nvPr>
        </p:nvSpPr>
        <p:spPr>
          <a:xfrm>
            <a:off x="4361180" y="2054097"/>
            <a:ext cx="3469640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4361180" y="2054097"/>
            <a:ext cx="3469640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386765" y="1700529"/>
            <a:ext cx="8608060" cy="384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customXml" Target="../ink/ink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8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2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en.wikipedia.org/wiki/Nucleotide" TargetMode="External"/><Relationship Id="rId7" Type="http://schemas.openxmlformats.org/officeDocument/2006/relationships/hyperlink" Target="http://en.wikipedia.org/wiki/Thymin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Cytosine" TargetMode="External"/><Relationship Id="rId5" Type="http://schemas.openxmlformats.org/officeDocument/2006/relationships/hyperlink" Target="http://en.wikipedia.org/wiki/Guanine" TargetMode="External"/><Relationship Id="rId4" Type="http://schemas.openxmlformats.org/officeDocument/2006/relationships/hyperlink" Target="http://en.wikipedia.org/wiki/Adenin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9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surabhinarayan@pes.edu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>
            <a:spLocks noGrp="1"/>
          </p:cNvSpPr>
          <p:nvPr>
            <p:ph type="title"/>
          </p:nvPr>
        </p:nvSpPr>
        <p:spPr>
          <a:xfrm>
            <a:off x="4575809" y="1733550"/>
            <a:ext cx="4655820" cy="112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 AND ITS  </a:t>
            </a:r>
            <a:r>
              <a:rPr lang="en-US" u="sng"/>
              <a:t>APPLICATIONS	</a:t>
            </a:r>
            <a:endParaRPr/>
          </a:p>
        </p:txBody>
      </p:sp>
      <p:sp>
        <p:nvSpPr>
          <p:cNvPr id="45" name="Google Shape;45;p1"/>
          <p:cNvSpPr txBox="1"/>
          <p:nvPr/>
        </p:nvSpPr>
        <p:spPr>
          <a:xfrm>
            <a:off x="4774184" y="2983982"/>
            <a:ext cx="5977890" cy="79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375" rIns="0" bIns="0" anchor="t" anchorCtr="0">
            <a:spAutoFit/>
          </a:bodyPr>
          <a:lstStyle/>
          <a:p>
            <a:pPr marL="996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IN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rti Arya</a:t>
            </a:r>
            <a:endParaRPr sz="2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2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1"/>
          <p:cNvSpPr/>
          <p:nvPr/>
        </p:nvSpPr>
        <p:spPr>
          <a:xfrm>
            <a:off x="10855452" y="266699"/>
            <a:ext cx="1066800" cy="1077595"/>
          </a:xfrm>
          <a:custGeom>
            <a:avLst/>
            <a:gdLst/>
            <a:ahLst/>
            <a:cxnLst/>
            <a:rect l="l" t="t" r="r" b="b"/>
            <a:pathLst>
              <a:path w="1066800" h="1077595" extrusionOk="0">
                <a:moveTo>
                  <a:pt x="1066800" y="0"/>
                </a:moveTo>
                <a:lnTo>
                  <a:pt x="0" y="0"/>
                </a:lnTo>
                <a:lnTo>
                  <a:pt x="0" y="45720"/>
                </a:lnTo>
                <a:lnTo>
                  <a:pt x="1021080" y="45720"/>
                </a:lnTo>
                <a:lnTo>
                  <a:pt x="1021080" y="1077468"/>
                </a:lnTo>
                <a:lnTo>
                  <a:pt x="1066800" y="1077468"/>
                </a:lnTo>
                <a:lnTo>
                  <a:pt x="1066800" y="45720"/>
                </a:lnTo>
                <a:lnTo>
                  <a:pt x="1066800" y="10668"/>
                </a:lnTo>
                <a:lnTo>
                  <a:pt x="106680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8" name="Google Shape;4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293" y="1466721"/>
            <a:ext cx="2238671" cy="366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Motivation</a:t>
            </a:r>
            <a:endParaRPr sz="2400"/>
          </a:p>
        </p:txBody>
      </p:sp>
      <p:sp>
        <p:nvSpPr>
          <p:cNvPr id="64" name="Google Shape;64;p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3"/>
          <p:cNvSpPr txBox="1"/>
          <p:nvPr/>
        </p:nvSpPr>
        <p:spPr>
          <a:xfrm>
            <a:off x="450596" y="1543369"/>
            <a:ext cx="4556834" cy="24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241300" marR="6350" lvl="0" indent="-22860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Think of Transportation Systems and </a:t>
            </a:r>
            <a:r>
              <a:rPr lang="en-I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Biological System Research?</a:t>
            </a:r>
          </a:p>
          <a:p>
            <a:pPr marL="241300" marR="6350" lvl="0" indent="-22860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endParaRPr lang="en-I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6350" lvl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</a:pPr>
            <a:r>
              <a:rPr lang="en-I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 now think of protein-protein interaction, gene regulatory networks)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1273629" y="5983999"/>
            <a:ext cx="6333506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Can be modeled as Graphs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artoon face with hands pointing to it&#10;&#10;Description automatically generated">
            <a:extLst>
              <a:ext uri="{FF2B5EF4-FFF2-40B4-BE49-F238E27FC236}">
                <a16:creationId xmlns:a16="http://schemas.microsoft.com/office/drawing/2014/main" id="{AA7D72CB-7E9A-0B83-AEA1-A26B100F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1" y="1410270"/>
            <a:ext cx="1480457" cy="1480457"/>
          </a:xfrm>
          <a:prstGeom prst="rect">
            <a:avLst/>
          </a:prstGeom>
        </p:spPr>
      </p:pic>
      <p:pic>
        <p:nvPicPr>
          <p:cNvPr id="9" name="Picture 8" descr="A structure of a dna&#10;&#10;Description automatically generated">
            <a:extLst>
              <a:ext uri="{FF2B5EF4-FFF2-40B4-BE49-F238E27FC236}">
                <a16:creationId xmlns:a16="http://schemas.microsoft.com/office/drawing/2014/main" id="{D08F28C2-DDAE-A77F-120D-70A2AD45E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953" y="1731548"/>
            <a:ext cx="3928955" cy="3928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72A750-7DD2-DEED-018E-225EF798A591}"/>
              </a:ext>
            </a:extLst>
          </p:cNvPr>
          <p:cNvSpPr txBox="1"/>
          <p:nvPr/>
        </p:nvSpPr>
        <p:spPr>
          <a:xfrm>
            <a:off x="5543204" y="605772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https://proteopedia.org/cgi-bin/pubready?j=87941691426139&amp;k=de7773d0f277bde4f63022df94c54960&amp;pnam=DNA-protein_interactions</a:t>
            </a:r>
          </a:p>
        </p:txBody>
      </p:sp>
    </p:spTree>
    <p:extLst>
      <p:ext uri="{BB962C8B-B14F-4D97-AF65-F5344CB8AC3E}">
        <p14:creationId xmlns:p14="http://schemas.microsoft.com/office/powerpoint/2010/main" val="405649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Motivation</a:t>
            </a:r>
            <a:endParaRPr sz="2400"/>
          </a:p>
        </p:txBody>
      </p:sp>
      <p:sp>
        <p:nvSpPr>
          <p:cNvPr id="64" name="Google Shape;64;p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3"/>
          <p:cNvSpPr txBox="1"/>
          <p:nvPr/>
        </p:nvSpPr>
        <p:spPr>
          <a:xfrm>
            <a:off x="450595" y="1543369"/>
            <a:ext cx="5645405" cy="282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309880" marR="0" lvl="0" indent="-297180" algn="just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Product marketing and scheduling flights?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5080" lvl="0" indent="-228600" algn="just" rtl="0">
              <a:lnSpc>
                <a:spcPct val="107916"/>
              </a:lnSpc>
              <a:spcBef>
                <a:spcPts val="103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Finding cure for mental illness, computer chip design, architectural floor  planning, fighting terror online?</a:t>
            </a:r>
          </a:p>
          <a:p>
            <a:pPr marL="241300" marR="5080" lvl="0" indent="-228600" algn="just" rtl="0">
              <a:lnSpc>
                <a:spcPct val="107916"/>
              </a:lnSpc>
              <a:spcBef>
                <a:spcPts val="103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6985" lvl="0" algn="just" rtl="0">
              <a:lnSpc>
                <a:spcPct val="90400"/>
              </a:lnSpc>
              <a:spcBef>
                <a:spcPts val="950"/>
              </a:spcBef>
              <a:spcAft>
                <a:spcPts val="0"/>
              </a:spcAft>
              <a:buClr>
                <a:srgbClr val="2E5496"/>
              </a:buClr>
              <a:buSzPts val="2400"/>
            </a:pP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747A9-8276-F602-568F-5B99A23EB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96" y="1681775"/>
            <a:ext cx="5412735" cy="406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1495A-AB14-B052-A7B7-F722540BE517}"/>
              </a:ext>
            </a:extLst>
          </p:cNvPr>
          <p:cNvSpPr txBox="1"/>
          <p:nvPr/>
        </p:nvSpPr>
        <p:spPr>
          <a:xfrm>
            <a:off x="6783996" y="63375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https://www.jneurosci.org/content/30/47/15915</a:t>
            </a:r>
          </a:p>
        </p:txBody>
      </p:sp>
      <p:sp>
        <p:nvSpPr>
          <p:cNvPr id="7" name="Google Shape;66;p3">
            <a:extLst>
              <a:ext uri="{FF2B5EF4-FFF2-40B4-BE49-F238E27FC236}">
                <a16:creationId xmlns:a16="http://schemas.microsoft.com/office/drawing/2014/main" id="{FCE83152-39A9-18D4-C41D-E2D51D3F9867}"/>
              </a:ext>
            </a:extLst>
          </p:cNvPr>
          <p:cNvSpPr txBox="1"/>
          <p:nvPr/>
        </p:nvSpPr>
        <p:spPr>
          <a:xfrm>
            <a:off x="1273629" y="5983999"/>
            <a:ext cx="6333506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Can be modeled as Graphs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19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Motivation</a:t>
            </a:r>
            <a:endParaRPr sz="2400"/>
          </a:p>
        </p:txBody>
      </p:sp>
      <p:sp>
        <p:nvSpPr>
          <p:cNvPr id="64" name="Google Shape;64;p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3"/>
          <p:cNvSpPr txBox="1"/>
          <p:nvPr/>
        </p:nvSpPr>
        <p:spPr>
          <a:xfrm>
            <a:off x="450594" y="1389531"/>
            <a:ext cx="4322445" cy="27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241300" marR="5080" lvl="0" indent="-228600" algn="just" rtl="0">
              <a:lnSpc>
                <a:spcPct val="107916"/>
              </a:lnSpc>
              <a:spcBef>
                <a:spcPts val="103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6985" lvl="0" indent="-228600" algn="just" rtl="0">
              <a:lnSpc>
                <a:spcPct val="90400"/>
              </a:lnSpc>
              <a:spcBef>
                <a:spcPts val="95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Fighting epidemics/ pandemic, e-commerce, designing voting schemes,  job assignment, designing electrical networks, deciding on facility  location, etc. etc. etc.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3">
            <a:extLst>
              <a:ext uri="{FF2B5EF4-FFF2-40B4-BE49-F238E27FC236}">
                <a16:creationId xmlns:a16="http://schemas.microsoft.com/office/drawing/2014/main" id="{FCE83152-39A9-18D4-C41D-E2D51D3F9867}"/>
              </a:ext>
            </a:extLst>
          </p:cNvPr>
          <p:cNvSpPr txBox="1"/>
          <p:nvPr/>
        </p:nvSpPr>
        <p:spPr>
          <a:xfrm>
            <a:off x="1273629" y="5983999"/>
            <a:ext cx="6333506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Can be modeled as Graphs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4C596-665C-85C7-A287-D14D29101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86" y="1578310"/>
            <a:ext cx="6774714" cy="3524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3F1875-B86A-45CF-E156-94AE07D82D11}"/>
              </a:ext>
            </a:extLst>
          </p:cNvPr>
          <p:cNvSpPr txBox="1"/>
          <p:nvPr/>
        </p:nvSpPr>
        <p:spPr>
          <a:xfrm>
            <a:off x="6224667" y="555955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https://www.sciencedirect.com/science/article/pii/S2468042720301068</a:t>
            </a:r>
          </a:p>
        </p:txBody>
      </p:sp>
    </p:spTree>
    <p:extLst>
      <p:ext uri="{BB962C8B-B14F-4D97-AF65-F5344CB8AC3E}">
        <p14:creationId xmlns:p14="http://schemas.microsoft.com/office/powerpoint/2010/main" val="232944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6429176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Graph Theory</a:t>
            </a:r>
            <a:endParaRPr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4"/>
          <p:cNvSpPr txBox="1"/>
          <p:nvPr/>
        </p:nvSpPr>
        <p:spPr>
          <a:xfrm>
            <a:off x="450595" y="1287160"/>
            <a:ext cx="9275445" cy="200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2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What is Graph Theory?</a:t>
            </a:r>
            <a:endParaRPr sz="3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5080" lvl="0" indent="-342900" algn="l" rtl="0">
              <a:lnSpc>
                <a:spcPct val="107916"/>
              </a:lnSpc>
              <a:spcBef>
                <a:spcPts val="109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mathematical theory of the properties and applications of  graphs.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Used to understand and solve many of mathematical and path problems.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2098" y="3173348"/>
            <a:ext cx="3981068" cy="368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6E3634-7F20-D49B-0E1D-CA491EF22C66}"/>
              </a:ext>
            </a:extLst>
          </p:cNvPr>
          <p:cNvSpPr txBox="1"/>
          <p:nvPr/>
        </p:nvSpPr>
        <p:spPr>
          <a:xfrm>
            <a:off x="6433456" y="3907132"/>
            <a:ext cx="47867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400" b="1" i="0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raph theory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the study of graphs which are mathematical structures used to model pairwise relations between objects.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B787AB-4CF6-0A3E-C753-2E5F271C61E3}"/>
                  </a:ext>
                </a:extLst>
              </p14:cNvPr>
              <p14:cNvContentPartPr/>
              <p14:nvPr/>
            </p14:nvContentPartPr>
            <p14:xfrm>
              <a:off x="1563120" y="2415960"/>
              <a:ext cx="8946360" cy="317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B787AB-4CF6-0A3E-C753-2E5F271C61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3760" y="2406600"/>
                <a:ext cx="8965080" cy="319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Fields of Study</a:t>
            </a:r>
            <a:endParaRPr sz="2400"/>
          </a:p>
        </p:txBody>
      </p:sp>
      <p:sp>
        <p:nvSpPr>
          <p:cNvPr id="82" name="Google Shape;82;p5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83" name="Google Shape;8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217" y="2172148"/>
            <a:ext cx="2504946" cy="16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 txBox="1"/>
          <p:nvPr/>
        </p:nvSpPr>
        <p:spPr>
          <a:xfrm>
            <a:off x="956868" y="3986910"/>
            <a:ext cx="2262505" cy="185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13398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The cells 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rebuchet MS"/>
              </a:rPr>
              <a:t>of 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 GSM ( Global 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ystem of Mobile communication) mobile phone network</a:t>
            </a:r>
            <a:endParaRPr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2053" y="3563773"/>
            <a:ext cx="2286623" cy="24083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/>
          <p:nvPr/>
        </p:nvSpPr>
        <p:spPr>
          <a:xfrm>
            <a:off x="4560823" y="5986678"/>
            <a:ext cx="75819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Music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6851356" y="2172148"/>
            <a:ext cx="2421890" cy="1872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Other examples: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7960" marR="0" lvl="0" indent="-175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Electrical </a:t>
            </a:r>
            <a:r>
              <a:rPr lang="en-US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engg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7960" marR="0" lvl="0" indent="-175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Biochemistry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7960" marR="0" lvl="0" indent="-175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Computer science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7960" marR="0" lvl="0" indent="-17526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5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Introduction</a:t>
            </a:r>
            <a:endParaRPr sz="2400"/>
          </a:p>
        </p:txBody>
      </p:sp>
      <p:sp>
        <p:nvSpPr>
          <p:cNvPr id="95" name="Google Shape;95;p6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6"/>
          <p:cNvSpPr txBox="1"/>
          <p:nvPr/>
        </p:nvSpPr>
        <p:spPr>
          <a:xfrm>
            <a:off x="450595" y="1891283"/>
            <a:ext cx="9113957" cy="200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1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What is a graph?</a:t>
            </a:r>
            <a:endParaRPr sz="2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2570" marR="0" lvl="0" indent="-24257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E5496"/>
              </a:buClr>
              <a:buSzPts val="2300"/>
              <a:buFont typeface="Noto Sans Symbols"/>
              <a:buChar char="⮚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set of points and lines joining these points.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2570" marR="0" lvl="0" indent="-24257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300"/>
              <a:buFont typeface="Noto Sans Symbols"/>
              <a:buChar char="⮚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Formally: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G=(V,E), V-vertices, E-edges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47189" marR="0" lvl="0" indent="0" algn="l" rtl="0">
              <a:lnSpc>
                <a:spcPct val="106944"/>
              </a:lnSpc>
              <a:spcBef>
                <a:spcPts val="1655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9ED566-75B2-8A5F-3FCB-C9462E470100}"/>
                  </a:ext>
                </a:extLst>
              </p14:cNvPr>
              <p14:cNvContentPartPr/>
              <p14:nvPr/>
            </p14:nvContentPartPr>
            <p14:xfrm>
              <a:off x="2091960" y="354960"/>
              <a:ext cx="5379120" cy="2607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9ED566-75B2-8A5F-3FCB-C9462E4701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2600" y="345600"/>
                <a:ext cx="5397840" cy="262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/>
        </p:nvSpPr>
        <p:spPr>
          <a:xfrm>
            <a:off x="421335" y="231986"/>
            <a:ext cx="7757795" cy="153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41910" marR="341122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Networks: 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transportation, roadmaps, computer, electrical, etc.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320" y="1868423"/>
            <a:ext cx="4418076" cy="445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/>
        </p:nvSpPr>
        <p:spPr>
          <a:xfrm>
            <a:off x="330185" y="261036"/>
            <a:ext cx="10664385" cy="483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487807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55600" marR="5080" lvl="0" indent="-342900" algn="l" rtl="0">
              <a:lnSpc>
                <a:spcPct val="107916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Personnel	assignment	problems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	(assigning	people	to	jobs,	arranging  weddings, finding appropriate roommates, etc.)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6913880" lvl="0" indent="-342900" algn="l" rtl="0">
              <a:lnSpc>
                <a:spcPct val="149583"/>
              </a:lnSpc>
              <a:spcBef>
                <a:spcPts val="2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Social networks</a:t>
            </a:r>
          </a:p>
          <a:p>
            <a:pPr marL="355600" marR="6913880" lvl="0" indent="-342900" algn="l" rtl="0">
              <a:lnSpc>
                <a:spcPct val="149583"/>
              </a:lnSpc>
              <a:spcBef>
                <a:spcPts val="2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Acquaintance Ship</a:t>
            </a:r>
          </a:p>
          <a:p>
            <a:pPr marL="355600" marR="6913880" lvl="0" indent="-342900" algn="l" rtl="0">
              <a:lnSpc>
                <a:spcPct val="149583"/>
              </a:lnSpc>
              <a:spcBef>
                <a:spcPts val="2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Friendship Graph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5741035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Influence Graph Model</a:t>
            </a:r>
          </a:p>
          <a:p>
            <a:pPr marL="355600" marR="5741035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Collaboration Graph Model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8E8D4-6C2F-4766-105B-0CBB2A345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412" y="2363498"/>
            <a:ext cx="5824402" cy="40322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7360364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Graphs as models</a:t>
            </a:r>
            <a:endParaRPr sz="2400" dirty="0"/>
          </a:p>
        </p:txBody>
      </p:sp>
      <p:sp>
        <p:nvSpPr>
          <p:cNvPr id="135" name="Google Shape;135;p9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 txBox="1"/>
          <p:nvPr/>
        </p:nvSpPr>
        <p:spPr>
          <a:xfrm>
            <a:off x="552094" y="1619834"/>
            <a:ext cx="9273540" cy="105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0" bIns="0" anchor="t" anchorCtr="0">
            <a:spAutoFit/>
          </a:bodyPr>
          <a:lstStyle/>
          <a:p>
            <a:pPr marL="12700" marR="508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A sequence of processes through which a piece of work  passes from initiation to completion. </a:t>
            </a:r>
          </a:p>
          <a:p>
            <a:pPr marL="12700" marR="508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graph can be represented as directed  graph as well.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772" y="3073037"/>
            <a:ext cx="7568183" cy="314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F131BB-E4A0-3BF0-4CFA-C9CF8ABEC45C}"/>
                  </a:ext>
                </a:extLst>
              </p14:cNvPr>
              <p14:cNvContentPartPr/>
              <p14:nvPr/>
            </p14:nvContentPartPr>
            <p14:xfrm>
              <a:off x="1237680" y="1998720"/>
              <a:ext cx="7542360" cy="89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F131BB-E4A0-3BF0-4CFA-C9CF8ABEC4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8320" y="1989360"/>
                <a:ext cx="7561080" cy="90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/>
        </p:nvSpPr>
        <p:spPr>
          <a:xfrm>
            <a:off x="409448" y="231986"/>
            <a:ext cx="9880306" cy="230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3339" marR="4916805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</a:p>
          <a:p>
            <a:pPr marL="53339" marR="4916805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3100" dirty="0"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9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 series of algorithms that attempt to identify  underlying relationships in a set of data by using a process that  mimics the way the human brain operates.</a:t>
            </a:r>
            <a:endParaRPr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916" y="2985516"/>
            <a:ext cx="6550152" cy="2785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xfrm>
            <a:off x="313944" y="1803505"/>
            <a:ext cx="9014652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GRAPH THEORY AND ITS APPLICATIONS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677672" y="2893567"/>
            <a:ext cx="302768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677672" y="5462566"/>
            <a:ext cx="499491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err="1"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F4B0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2"/>
          <p:cNvSpPr/>
          <p:nvPr/>
        </p:nvSpPr>
        <p:spPr>
          <a:xfrm>
            <a:off x="761" y="2597657"/>
            <a:ext cx="7904480" cy="68580"/>
          </a:xfrm>
          <a:custGeom>
            <a:avLst/>
            <a:gdLst/>
            <a:ahLst/>
            <a:cxnLst/>
            <a:rect l="l" t="t" r="r" b="b"/>
            <a:pathLst>
              <a:path w="7904480" h="68580" extrusionOk="0">
                <a:moveTo>
                  <a:pt x="0" y="68579"/>
                </a:moveTo>
                <a:lnTo>
                  <a:pt x="7904099" y="0"/>
                </a:lnTo>
              </a:path>
            </a:pathLst>
          </a:custGeom>
          <a:noFill/>
          <a:ln w="38100" cap="flat" cmpd="sng">
            <a:solidFill>
              <a:srgbClr val="DFA1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/>
        </p:nvSpPr>
        <p:spPr>
          <a:xfrm>
            <a:off x="350011" y="231986"/>
            <a:ext cx="7571117" cy="157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3029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</a:p>
          <a:p>
            <a:pPr marL="113029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Google Maps</a:t>
            </a:r>
            <a:r>
              <a:rPr lang="en-US" sz="2400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416" y="2281427"/>
            <a:ext cx="7417308" cy="359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>
            <a:spLocks noGrp="1"/>
          </p:cNvSpPr>
          <p:nvPr>
            <p:ph type="title"/>
          </p:nvPr>
        </p:nvSpPr>
        <p:spPr>
          <a:xfrm>
            <a:off x="450602" y="231975"/>
            <a:ext cx="62622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endParaRPr sz="2400">
              <a:solidFill>
                <a:srgbClr val="2E5496"/>
              </a:solidFill>
            </a:endParaRPr>
          </a:p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Graphs as models</a:t>
            </a:r>
            <a:endParaRPr sz="2400"/>
          </a:p>
        </p:txBody>
      </p:sp>
      <p:sp>
        <p:nvSpPr>
          <p:cNvPr id="158" name="Google Shape;158;p12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12"/>
          <p:cNvSpPr txBox="1"/>
          <p:nvPr/>
        </p:nvSpPr>
        <p:spPr>
          <a:xfrm>
            <a:off x="445109" y="1373885"/>
            <a:ext cx="26454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Assignment Problem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 txBox="1"/>
          <p:nvPr/>
        </p:nvSpPr>
        <p:spPr>
          <a:xfrm>
            <a:off x="4348353" y="2006600"/>
            <a:ext cx="84391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workers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12"/>
          <p:cNvGrpSpPr/>
          <p:nvPr/>
        </p:nvGrpSpPr>
        <p:grpSpPr>
          <a:xfrm>
            <a:off x="4626864" y="2845307"/>
            <a:ext cx="3072765" cy="3144520"/>
            <a:chOff x="4626864" y="2845307"/>
            <a:chExt cx="3072765" cy="3144520"/>
          </a:xfrm>
        </p:grpSpPr>
        <p:sp>
          <p:nvSpPr>
            <p:cNvPr id="162" name="Google Shape;162;p12"/>
            <p:cNvSpPr/>
            <p:nvPr/>
          </p:nvSpPr>
          <p:spPr>
            <a:xfrm>
              <a:off x="4626864" y="5702807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107441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5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1" y="286511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4" y="143255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4626864" y="5702807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0" y="143255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1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4" y="143255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1" y="286511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4626864" y="2845307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19" extrusionOk="0">
                  <a:moveTo>
                    <a:pt x="107441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5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1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4" y="143255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4626864" y="2845307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19" extrusionOk="0">
                  <a:moveTo>
                    <a:pt x="0" y="143255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1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4" y="143255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1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4626864" y="3560063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4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4" y="142494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4626864" y="3560063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0" y="142494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4" y="142494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4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4626864" y="4274819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7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4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4626864" y="4274819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4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7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4626864" y="491794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4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4" y="142494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4626864" y="491794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0" y="142494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4" y="142494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4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7484364" y="2845307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19" extrusionOk="0">
                  <a:moveTo>
                    <a:pt x="107441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5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1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5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484364" y="2845307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19" extrusionOk="0">
                  <a:moveTo>
                    <a:pt x="0" y="143255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1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5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1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484364" y="3560063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4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3" y="142494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484364" y="3560063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4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4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4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484364" y="4274819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7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3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484364" y="4274819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7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484364" y="491794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4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3" y="142494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84364" y="491794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4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4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4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809744" y="3090671"/>
              <a:ext cx="2707005" cy="1868805"/>
            </a:xfrm>
            <a:custGeom>
              <a:avLst/>
              <a:gdLst/>
              <a:ahLst/>
              <a:cxnLst/>
              <a:rect l="l" t="t" r="r" b="b"/>
              <a:pathLst>
                <a:path w="2707004" h="1868804" extrusionOk="0">
                  <a:moveTo>
                    <a:pt x="0" y="0"/>
                  </a:moveTo>
                  <a:lnTo>
                    <a:pt x="2706624" y="1868551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4841748" y="4416551"/>
              <a:ext cx="2675255" cy="643255"/>
            </a:xfrm>
            <a:custGeom>
              <a:avLst/>
              <a:gdLst/>
              <a:ahLst/>
              <a:cxnLst/>
              <a:rect l="l" t="t" r="r" b="b"/>
              <a:pathLst>
                <a:path w="2675254" h="643254" extrusionOk="0">
                  <a:moveTo>
                    <a:pt x="0" y="0"/>
                  </a:moveTo>
                  <a:lnTo>
                    <a:pt x="2643124" y="0"/>
                  </a:lnTo>
                </a:path>
                <a:path w="2675254" h="643254" extrusionOk="0">
                  <a:moveTo>
                    <a:pt x="0" y="643128"/>
                  </a:moveTo>
                  <a:lnTo>
                    <a:pt x="2643124" y="643128"/>
                  </a:lnTo>
                </a:path>
                <a:path w="2675254" h="643254" extrusionOk="0">
                  <a:moveTo>
                    <a:pt x="0" y="0"/>
                  </a:moveTo>
                  <a:lnTo>
                    <a:pt x="2674874" y="541401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4809744" y="3090671"/>
              <a:ext cx="2675255" cy="1327150"/>
            </a:xfrm>
            <a:custGeom>
              <a:avLst/>
              <a:gdLst/>
              <a:ahLst/>
              <a:cxnLst/>
              <a:rect l="l" t="t" r="r" b="b"/>
              <a:pathLst>
                <a:path w="2675254" h="1327150" extrusionOk="0">
                  <a:moveTo>
                    <a:pt x="0" y="0"/>
                  </a:moveTo>
                  <a:lnTo>
                    <a:pt x="2674874" y="132715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484364" y="5702807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107441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5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1" y="286511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5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484364" y="5702807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0" y="143255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1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5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1" y="286511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4809744" y="2988563"/>
              <a:ext cx="2675255" cy="2756535"/>
            </a:xfrm>
            <a:custGeom>
              <a:avLst/>
              <a:gdLst/>
              <a:ahLst/>
              <a:cxnLst/>
              <a:rect l="l" t="t" r="r" b="b"/>
              <a:pathLst>
                <a:path w="2675254" h="2756535" extrusionOk="0">
                  <a:moveTo>
                    <a:pt x="0" y="2755900"/>
                  </a:moveTo>
                  <a:lnTo>
                    <a:pt x="2674874" y="0"/>
                  </a:lnTo>
                </a:path>
                <a:path w="2675254" h="2756535" extrusionOk="0">
                  <a:moveTo>
                    <a:pt x="0" y="2756281"/>
                  </a:moveTo>
                  <a:lnTo>
                    <a:pt x="2674874" y="714756"/>
                  </a:lnTo>
                </a:path>
                <a:path w="2675254" h="2756535" extrusionOk="0">
                  <a:moveTo>
                    <a:pt x="32003" y="2072132"/>
                  </a:moveTo>
                  <a:lnTo>
                    <a:pt x="2675128" y="714756"/>
                  </a:lnTo>
                </a:path>
                <a:path w="2675254" h="2756535" extrusionOk="0">
                  <a:moveTo>
                    <a:pt x="32003" y="0"/>
                  </a:moveTo>
                  <a:lnTo>
                    <a:pt x="2675128" y="714375"/>
                  </a:lnTo>
                </a:path>
                <a:path w="2675254" h="2756535" extrusionOk="0">
                  <a:moveTo>
                    <a:pt x="32003" y="714502"/>
                  </a:moveTo>
                  <a:lnTo>
                    <a:pt x="2603754" y="71627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809744" y="3803903"/>
              <a:ext cx="2675255" cy="2041525"/>
            </a:xfrm>
            <a:custGeom>
              <a:avLst/>
              <a:gdLst/>
              <a:ahLst/>
              <a:cxnLst/>
              <a:rect l="l" t="t" r="r" b="b"/>
              <a:pathLst>
                <a:path w="2675254" h="2041525" extrusionOk="0">
                  <a:moveTo>
                    <a:pt x="0" y="0"/>
                  </a:moveTo>
                  <a:lnTo>
                    <a:pt x="2674874" y="2041525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841748" y="5161787"/>
              <a:ext cx="2675255" cy="684530"/>
            </a:xfrm>
            <a:custGeom>
              <a:avLst/>
              <a:gdLst/>
              <a:ahLst/>
              <a:cxnLst/>
              <a:rect l="l" t="t" r="r" b="b"/>
              <a:pathLst>
                <a:path w="2675254" h="684529" extrusionOk="0">
                  <a:moveTo>
                    <a:pt x="0" y="684212"/>
                  </a:moveTo>
                  <a:lnTo>
                    <a:pt x="2674874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4809744" y="3090671"/>
              <a:ext cx="2675255" cy="2755900"/>
            </a:xfrm>
            <a:custGeom>
              <a:avLst/>
              <a:gdLst/>
              <a:ahLst/>
              <a:cxnLst/>
              <a:rect l="l" t="t" r="r" b="b"/>
              <a:pathLst>
                <a:path w="2675254" h="2755900" extrusionOk="0">
                  <a:moveTo>
                    <a:pt x="0" y="0"/>
                  </a:moveTo>
                  <a:lnTo>
                    <a:pt x="2674874" y="275590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9" name="Google Shape;189;p12"/>
          <p:cNvSpPr txBox="1"/>
          <p:nvPr/>
        </p:nvSpPr>
        <p:spPr>
          <a:xfrm>
            <a:off x="7265289" y="2006600"/>
            <a:ext cx="1010919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machines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2"/>
          <p:cNvSpPr txBox="1"/>
          <p:nvPr/>
        </p:nvSpPr>
        <p:spPr>
          <a:xfrm>
            <a:off x="7849869" y="2795778"/>
            <a:ext cx="32448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7849869" y="3522421"/>
            <a:ext cx="32448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7859394" y="4224654"/>
            <a:ext cx="32448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7849869" y="4879924"/>
            <a:ext cx="32448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4205985" y="2795778"/>
            <a:ext cx="3048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4205985" y="3510153"/>
            <a:ext cx="3048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2"/>
          <p:cNvSpPr txBox="1"/>
          <p:nvPr/>
        </p:nvSpPr>
        <p:spPr>
          <a:xfrm>
            <a:off x="4215765" y="4212717"/>
            <a:ext cx="3048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4205985" y="4868036"/>
            <a:ext cx="3048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5349366" y="2854197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5476366" y="3146297"/>
            <a:ext cx="39751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1775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1.5</a:t>
            </a:r>
            <a:r>
              <a:rPr lang="en-US" sz="27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700" baseline="3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6349365" y="2944190"/>
            <a:ext cx="15303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5063490" y="4796154"/>
            <a:ext cx="3149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1.7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5777865" y="4724780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5135117" y="3784473"/>
            <a:ext cx="141605" cy="74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5206365" y="5082032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2738749" y="5426150"/>
            <a:ext cx="7145480" cy="128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264795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266825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aseline="30000" dirty="0">
                <a:latin typeface="Calibri"/>
                <a:ea typeface="Calibri"/>
                <a:cs typeface="Calibri"/>
                <a:sym typeface="Calibri"/>
              </a:rPr>
              <a:t>w5	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m5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Find a	minimum (maximum) cost assignment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of workers to machines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4283" y="132643"/>
            <a:ext cx="1414109" cy="153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13"/>
          <p:cNvGrpSpPr/>
          <p:nvPr/>
        </p:nvGrpSpPr>
        <p:grpSpPr>
          <a:xfrm>
            <a:off x="7001256" y="2769107"/>
            <a:ext cx="2953893" cy="3020695"/>
            <a:chOff x="7001256" y="2769107"/>
            <a:chExt cx="2953893" cy="3020695"/>
          </a:xfrm>
        </p:grpSpPr>
        <p:sp>
          <p:nvSpPr>
            <p:cNvPr id="217" name="Google Shape;217;p13"/>
            <p:cNvSpPr/>
            <p:nvPr/>
          </p:nvSpPr>
          <p:spPr>
            <a:xfrm>
              <a:off x="7001256" y="393191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107442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5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2" y="286511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4" y="143255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7001256" y="393191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0" y="143255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2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4" y="143255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2" y="286511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7501128" y="278891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19" extrusionOk="0">
                  <a:moveTo>
                    <a:pt x="107442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5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2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5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7501128" y="278891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19" extrusionOk="0">
                  <a:moveTo>
                    <a:pt x="0" y="143255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2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5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2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7184136" y="3032759"/>
              <a:ext cx="348615" cy="941069"/>
            </a:xfrm>
            <a:custGeom>
              <a:avLst/>
              <a:gdLst/>
              <a:ahLst/>
              <a:cxnLst/>
              <a:rect l="l" t="t" r="r" b="b"/>
              <a:pathLst>
                <a:path w="348615" h="941070" extrusionOk="0">
                  <a:moveTo>
                    <a:pt x="348488" y="0"/>
                  </a:moveTo>
                  <a:lnTo>
                    <a:pt x="0" y="94094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8144256" y="436168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2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4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2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4" y="142494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8144256" y="436168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4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2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4" y="142494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2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4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7684008" y="3032759"/>
              <a:ext cx="567690" cy="1327785"/>
            </a:xfrm>
            <a:custGeom>
              <a:avLst/>
              <a:gdLst/>
              <a:ahLst/>
              <a:cxnLst/>
              <a:rect l="l" t="t" r="r" b="b"/>
              <a:pathLst>
                <a:path w="567690" h="1327785" extrusionOk="0">
                  <a:moveTo>
                    <a:pt x="567182" y="13277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9430512" y="4218431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2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4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2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4" y="142494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9430512" y="4218431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4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2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4" y="142494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2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4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8359140" y="4361687"/>
              <a:ext cx="1071880" cy="142875"/>
            </a:xfrm>
            <a:custGeom>
              <a:avLst/>
              <a:gdLst/>
              <a:ahLst/>
              <a:cxnLst/>
              <a:rect l="l" t="t" r="r" b="b"/>
              <a:pathLst>
                <a:path w="1071879" h="142875" extrusionOk="0">
                  <a:moveTo>
                    <a:pt x="1071626" y="0"/>
                  </a:moveTo>
                  <a:lnTo>
                    <a:pt x="0" y="142875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9537192" y="3032759"/>
              <a:ext cx="281940" cy="1184910"/>
            </a:xfrm>
            <a:custGeom>
              <a:avLst/>
              <a:gdLst/>
              <a:ahLst/>
              <a:cxnLst/>
              <a:rect l="l" t="t" r="r" b="b"/>
              <a:pathLst>
                <a:path w="281940" h="1184910" extrusionOk="0">
                  <a:moveTo>
                    <a:pt x="281431" y="0"/>
                  </a:moveTo>
                  <a:lnTo>
                    <a:pt x="0" y="118490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8930640" y="5361431"/>
              <a:ext cx="213360" cy="285115"/>
            </a:xfrm>
            <a:custGeom>
              <a:avLst/>
              <a:gdLst/>
              <a:ahLst/>
              <a:cxnLst/>
              <a:rect l="l" t="t" r="r" b="b"/>
              <a:pathLst>
                <a:path w="213359" h="285114" extrusionOk="0">
                  <a:moveTo>
                    <a:pt x="106679" y="0"/>
                  </a:moveTo>
                  <a:lnTo>
                    <a:pt x="65150" y="11191"/>
                  </a:lnTo>
                  <a:lnTo>
                    <a:pt x="31241" y="41719"/>
                  </a:lnTo>
                  <a:lnTo>
                    <a:pt x="8381" y="87010"/>
                  </a:lnTo>
                  <a:lnTo>
                    <a:pt x="0" y="142494"/>
                  </a:lnTo>
                  <a:lnTo>
                    <a:pt x="8382" y="197977"/>
                  </a:lnTo>
                  <a:lnTo>
                    <a:pt x="31242" y="243268"/>
                  </a:lnTo>
                  <a:lnTo>
                    <a:pt x="65150" y="273796"/>
                  </a:lnTo>
                  <a:lnTo>
                    <a:pt x="106679" y="284988"/>
                  </a:lnTo>
                  <a:lnTo>
                    <a:pt x="148209" y="273796"/>
                  </a:lnTo>
                  <a:lnTo>
                    <a:pt x="182118" y="243268"/>
                  </a:lnTo>
                  <a:lnTo>
                    <a:pt x="204977" y="197977"/>
                  </a:lnTo>
                  <a:lnTo>
                    <a:pt x="213359" y="142494"/>
                  </a:lnTo>
                  <a:lnTo>
                    <a:pt x="204977" y="87010"/>
                  </a:lnTo>
                  <a:lnTo>
                    <a:pt x="182117" y="41719"/>
                  </a:lnTo>
                  <a:lnTo>
                    <a:pt x="148208" y="11191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8930640" y="5361431"/>
              <a:ext cx="213360" cy="285115"/>
            </a:xfrm>
            <a:custGeom>
              <a:avLst/>
              <a:gdLst/>
              <a:ahLst/>
              <a:cxnLst/>
              <a:rect l="l" t="t" r="r" b="b"/>
              <a:pathLst>
                <a:path w="213359" h="285114" extrusionOk="0">
                  <a:moveTo>
                    <a:pt x="0" y="142494"/>
                  </a:moveTo>
                  <a:lnTo>
                    <a:pt x="8381" y="87010"/>
                  </a:lnTo>
                  <a:lnTo>
                    <a:pt x="31241" y="41719"/>
                  </a:lnTo>
                  <a:lnTo>
                    <a:pt x="65150" y="11191"/>
                  </a:lnTo>
                  <a:lnTo>
                    <a:pt x="106679" y="0"/>
                  </a:lnTo>
                  <a:lnTo>
                    <a:pt x="148208" y="11191"/>
                  </a:lnTo>
                  <a:lnTo>
                    <a:pt x="182117" y="41719"/>
                  </a:lnTo>
                  <a:lnTo>
                    <a:pt x="204977" y="87010"/>
                  </a:lnTo>
                  <a:lnTo>
                    <a:pt x="213359" y="142494"/>
                  </a:lnTo>
                  <a:lnTo>
                    <a:pt x="204977" y="197977"/>
                  </a:lnTo>
                  <a:lnTo>
                    <a:pt x="182118" y="243268"/>
                  </a:lnTo>
                  <a:lnTo>
                    <a:pt x="148209" y="273796"/>
                  </a:lnTo>
                  <a:lnTo>
                    <a:pt x="106679" y="284988"/>
                  </a:lnTo>
                  <a:lnTo>
                    <a:pt x="65150" y="273796"/>
                  </a:lnTo>
                  <a:lnTo>
                    <a:pt x="31242" y="243268"/>
                  </a:lnTo>
                  <a:lnTo>
                    <a:pt x="8382" y="197977"/>
                  </a:lnTo>
                  <a:lnTo>
                    <a:pt x="0" y="142494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327136" y="4605527"/>
              <a:ext cx="634365" cy="798195"/>
            </a:xfrm>
            <a:custGeom>
              <a:avLst/>
              <a:gdLst/>
              <a:ahLst/>
              <a:cxnLst/>
              <a:rect l="l" t="t" r="r" b="b"/>
              <a:pathLst>
                <a:path w="634365" h="798195" extrusionOk="0">
                  <a:moveTo>
                    <a:pt x="634238" y="79806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8072628" y="550468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2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4"/>
                  </a:lnTo>
                  <a:lnTo>
                    <a:pt x="8447" y="197961"/>
                  </a:lnTo>
                  <a:lnTo>
                    <a:pt x="31480" y="243254"/>
                  </a:lnTo>
                  <a:lnTo>
                    <a:pt x="65633" y="273790"/>
                  </a:lnTo>
                  <a:lnTo>
                    <a:pt x="107442" y="284988"/>
                  </a:lnTo>
                  <a:lnTo>
                    <a:pt x="149250" y="273790"/>
                  </a:lnTo>
                  <a:lnTo>
                    <a:pt x="183403" y="243254"/>
                  </a:lnTo>
                  <a:lnTo>
                    <a:pt x="206436" y="197961"/>
                  </a:lnTo>
                  <a:lnTo>
                    <a:pt x="214883" y="142494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8072628" y="550468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4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2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4"/>
                  </a:lnTo>
                  <a:lnTo>
                    <a:pt x="206436" y="197961"/>
                  </a:lnTo>
                  <a:lnTo>
                    <a:pt x="183403" y="243254"/>
                  </a:lnTo>
                  <a:lnTo>
                    <a:pt x="149250" y="273790"/>
                  </a:lnTo>
                  <a:lnTo>
                    <a:pt x="107442" y="284988"/>
                  </a:lnTo>
                  <a:lnTo>
                    <a:pt x="65633" y="273790"/>
                  </a:lnTo>
                  <a:lnTo>
                    <a:pt x="31480" y="243254"/>
                  </a:lnTo>
                  <a:lnTo>
                    <a:pt x="8447" y="197961"/>
                  </a:lnTo>
                  <a:lnTo>
                    <a:pt x="0" y="142494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8180832" y="4646675"/>
              <a:ext cx="71755" cy="857250"/>
            </a:xfrm>
            <a:custGeom>
              <a:avLst/>
              <a:gdLst/>
              <a:ahLst/>
              <a:cxnLst/>
              <a:rect l="l" t="t" r="r" b="b"/>
              <a:pathLst>
                <a:path w="71754" h="857250" extrusionOk="0">
                  <a:moveTo>
                    <a:pt x="71500" y="0"/>
                  </a:moveTo>
                  <a:lnTo>
                    <a:pt x="0" y="85725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9739884" y="276910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2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2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4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9739884" y="2769107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2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4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2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7" name="Google Shape;237;p13"/>
          <p:cNvSpPr txBox="1"/>
          <p:nvPr/>
        </p:nvSpPr>
        <p:spPr>
          <a:xfrm>
            <a:off x="373774" y="231975"/>
            <a:ext cx="9070500" cy="429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365188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 dirty="0">
              <a:latin typeface="Calibri"/>
              <a:ea typeface="Calibri"/>
              <a:cs typeface="Calibri"/>
              <a:sym typeface="Calibri"/>
            </a:endParaRPr>
          </a:p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Connector problem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13958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Design a railway network connecting a number of cities, with a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0" algn="l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minimum possible construction cost.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Or electrical network, cable TV, gas, etc.</a:t>
            </a:r>
          </a:p>
          <a:p>
            <a:pPr marL="309880" marR="0" lvl="0" indent="-29718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Connector Problem: Given a weighted graph, </a:t>
            </a:r>
          </a:p>
          <a:p>
            <a:pPr marL="12700" marR="0" lvl="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find the MST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 txBox="1"/>
          <p:nvPr/>
        </p:nvSpPr>
        <p:spPr>
          <a:xfrm>
            <a:off x="450600" y="231975"/>
            <a:ext cx="8257971" cy="583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3732528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endParaRPr sz="2400" b="1" dirty="0">
              <a:solidFill>
                <a:srgbClr val="2E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3732529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 dirty="0">
              <a:latin typeface="Calibri"/>
              <a:ea typeface="Calibri"/>
              <a:cs typeface="Calibri"/>
              <a:sym typeface="Calibri"/>
            </a:endParaRPr>
          </a:p>
          <a:p>
            <a:pPr marL="1974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Vehicle Routing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7505" marR="0" lvl="0" indent="-229234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Need to transport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children from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bus stops across the city.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7505" marR="5715" lvl="0" indent="-228600" algn="l" rtl="0">
              <a:lnSpc>
                <a:spcPct val="107916"/>
              </a:lnSpc>
              <a:spcBef>
                <a:spcPts val="104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There are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buses, each bus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has capacity </a:t>
            </a:r>
            <a:r>
              <a:rPr lang="en-US" sz="2400" i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cj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 Each km has a  cost. (time).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7505" marR="5080" lvl="0" indent="-228600" algn="l" rtl="0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Problem:	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Route	the	buses	</a:t>
            </a:r>
            <a:r>
              <a:rPr lang="en-US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s.t.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the	total	cost	(or	time)	is  minimized.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26084" marR="0" lvl="0" indent="-297815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Difficult – intractable problem!</a:t>
            </a:r>
          </a:p>
          <a:p>
            <a:pPr marL="426084" marR="0" lvl="0" indent="-297815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269" marR="0" lvl="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2E5496"/>
              </a:buClr>
              <a:buSzPts val="2400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Google Sans"/>
              </a:rPr>
              <a:t>Tractable Problem: a problem that is solvable by a polynomial-time algorithm. The upper bound is polynomial. Intractable Problem: a problem that cannot be solved by a polynomial-time algorithm.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4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6DCEE-14DA-0D64-8997-B23BCEB07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957" y="2679650"/>
            <a:ext cx="2781443" cy="1955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254" name="Google Shape;254;p15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15"/>
          <p:cNvSpPr txBox="1"/>
          <p:nvPr/>
        </p:nvSpPr>
        <p:spPr>
          <a:xfrm>
            <a:off x="373785" y="1279793"/>
            <a:ext cx="10424843" cy="261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500" rIns="0" bIns="0" anchor="t" anchorCtr="0">
            <a:spAutoFit/>
          </a:bodyPr>
          <a:lstStyle/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Chinese Postman Problem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just" rtl="0">
              <a:lnSpc>
                <a:spcPct val="114374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the problem that the Chinese Postman faces: he wishes to travel along </a:t>
            </a:r>
            <a:r>
              <a:rPr lang="en-US" sz="2400" b="0" i="0" dirty="0">
                <a:solidFill>
                  <a:srgbClr val="FF33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road in a city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order to deliver letters, with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least possible distance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41300" marR="0" lvl="0" indent="-228600" algn="just" rtl="0">
              <a:lnSpc>
                <a:spcPct val="114374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problem is how to find a shortest closed walk of the graph in which each edge is traversed </a:t>
            </a:r>
            <a:r>
              <a:rPr lang="en-US" sz="2400" b="0" i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least once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rather than exactly once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marR="8318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PO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15"/>
          <p:cNvGrpSpPr/>
          <p:nvPr/>
        </p:nvGrpSpPr>
        <p:grpSpPr>
          <a:xfrm>
            <a:off x="2611817" y="3804134"/>
            <a:ext cx="2929509" cy="3001264"/>
            <a:chOff x="4750308" y="3244595"/>
            <a:chExt cx="2929509" cy="3001264"/>
          </a:xfrm>
        </p:grpSpPr>
        <p:sp>
          <p:nvSpPr>
            <p:cNvPr id="257" name="Google Shape;257;p15"/>
            <p:cNvSpPr/>
            <p:nvPr/>
          </p:nvSpPr>
          <p:spPr>
            <a:xfrm>
              <a:off x="4750308" y="4387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7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3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750308" y="4387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7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5250180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107442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2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4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250180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2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4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2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4933188" y="3488435"/>
              <a:ext cx="348615" cy="941069"/>
            </a:xfrm>
            <a:custGeom>
              <a:avLst/>
              <a:gdLst/>
              <a:ahLst/>
              <a:cxnLst/>
              <a:rect l="l" t="t" r="r" b="b"/>
              <a:pathLst>
                <a:path w="348614" h="941070" extrusionOk="0">
                  <a:moveTo>
                    <a:pt x="348488" y="0"/>
                  </a:moveTo>
                  <a:lnTo>
                    <a:pt x="0" y="940943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5893308" y="4815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107441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6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1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6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5893308" y="4815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0" y="143256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1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6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1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5433060" y="3488435"/>
              <a:ext cx="567690" cy="1327785"/>
            </a:xfrm>
            <a:custGeom>
              <a:avLst/>
              <a:gdLst/>
              <a:ahLst/>
              <a:cxnLst/>
              <a:rect l="l" t="t" r="r" b="b"/>
              <a:pathLst>
                <a:path w="567689" h="1327785" extrusionOk="0">
                  <a:moveTo>
                    <a:pt x="567181" y="13277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7179564" y="4672583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107441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6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1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6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7179564" y="4672583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0" y="143256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1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6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1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108192" y="4815839"/>
              <a:ext cx="1071880" cy="142875"/>
            </a:xfrm>
            <a:custGeom>
              <a:avLst/>
              <a:gdLst/>
              <a:ahLst/>
              <a:cxnLst/>
              <a:rect l="l" t="t" r="r" b="b"/>
              <a:pathLst>
                <a:path w="1071879" h="142875" extrusionOk="0">
                  <a:moveTo>
                    <a:pt x="1071626" y="0"/>
                  </a:moveTo>
                  <a:lnTo>
                    <a:pt x="0" y="142875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7286244" y="3529583"/>
              <a:ext cx="285750" cy="1143000"/>
            </a:xfrm>
            <a:custGeom>
              <a:avLst/>
              <a:gdLst/>
              <a:ahLst/>
              <a:cxnLst/>
              <a:rect l="l" t="t" r="r" b="b"/>
              <a:pathLst>
                <a:path w="285750" h="1143000" extrusionOk="0">
                  <a:moveTo>
                    <a:pt x="285750" y="0"/>
                  </a:moveTo>
                  <a:lnTo>
                    <a:pt x="0" y="114299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6679692" y="5815583"/>
              <a:ext cx="213360" cy="287020"/>
            </a:xfrm>
            <a:custGeom>
              <a:avLst/>
              <a:gdLst/>
              <a:ahLst/>
              <a:cxnLst/>
              <a:rect l="l" t="t" r="r" b="b"/>
              <a:pathLst>
                <a:path w="213359" h="287020" extrusionOk="0">
                  <a:moveTo>
                    <a:pt x="106679" y="0"/>
                  </a:moveTo>
                  <a:lnTo>
                    <a:pt x="65150" y="11257"/>
                  </a:lnTo>
                  <a:lnTo>
                    <a:pt x="31241" y="41957"/>
                  </a:lnTo>
                  <a:lnTo>
                    <a:pt x="8381" y="87493"/>
                  </a:lnTo>
                  <a:lnTo>
                    <a:pt x="0" y="143255"/>
                  </a:lnTo>
                  <a:lnTo>
                    <a:pt x="8382" y="199018"/>
                  </a:lnTo>
                  <a:lnTo>
                    <a:pt x="31242" y="244554"/>
                  </a:lnTo>
                  <a:lnTo>
                    <a:pt x="65150" y="275254"/>
                  </a:lnTo>
                  <a:lnTo>
                    <a:pt x="106679" y="286511"/>
                  </a:lnTo>
                  <a:lnTo>
                    <a:pt x="148209" y="275254"/>
                  </a:lnTo>
                  <a:lnTo>
                    <a:pt x="182118" y="244554"/>
                  </a:lnTo>
                  <a:lnTo>
                    <a:pt x="204977" y="199018"/>
                  </a:lnTo>
                  <a:lnTo>
                    <a:pt x="213359" y="143255"/>
                  </a:lnTo>
                  <a:lnTo>
                    <a:pt x="204977" y="87493"/>
                  </a:lnTo>
                  <a:lnTo>
                    <a:pt x="182117" y="41957"/>
                  </a:lnTo>
                  <a:lnTo>
                    <a:pt x="148208" y="11257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6679692" y="5815583"/>
              <a:ext cx="213360" cy="287020"/>
            </a:xfrm>
            <a:custGeom>
              <a:avLst/>
              <a:gdLst/>
              <a:ahLst/>
              <a:cxnLst/>
              <a:rect l="l" t="t" r="r" b="b"/>
              <a:pathLst>
                <a:path w="213359" h="287020" extrusionOk="0">
                  <a:moveTo>
                    <a:pt x="0" y="143255"/>
                  </a:moveTo>
                  <a:lnTo>
                    <a:pt x="8381" y="87493"/>
                  </a:lnTo>
                  <a:lnTo>
                    <a:pt x="31241" y="41957"/>
                  </a:lnTo>
                  <a:lnTo>
                    <a:pt x="65150" y="11257"/>
                  </a:lnTo>
                  <a:lnTo>
                    <a:pt x="106679" y="0"/>
                  </a:lnTo>
                  <a:lnTo>
                    <a:pt x="148208" y="11257"/>
                  </a:lnTo>
                  <a:lnTo>
                    <a:pt x="182117" y="41957"/>
                  </a:lnTo>
                  <a:lnTo>
                    <a:pt x="204977" y="87493"/>
                  </a:lnTo>
                  <a:lnTo>
                    <a:pt x="213359" y="143255"/>
                  </a:lnTo>
                  <a:lnTo>
                    <a:pt x="204977" y="199018"/>
                  </a:lnTo>
                  <a:lnTo>
                    <a:pt x="182118" y="244554"/>
                  </a:lnTo>
                  <a:lnTo>
                    <a:pt x="148209" y="275254"/>
                  </a:lnTo>
                  <a:lnTo>
                    <a:pt x="106679" y="286511"/>
                  </a:lnTo>
                  <a:lnTo>
                    <a:pt x="65150" y="275254"/>
                  </a:lnTo>
                  <a:lnTo>
                    <a:pt x="31242" y="244554"/>
                  </a:lnTo>
                  <a:lnTo>
                    <a:pt x="8382" y="199018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076188" y="5059679"/>
              <a:ext cx="634365" cy="798195"/>
            </a:xfrm>
            <a:custGeom>
              <a:avLst/>
              <a:gdLst/>
              <a:ahLst/>
              <a:cxnLst/>
              <a:rect l="l" t="t" r="r" b="b"/>
              <a:pathLst>
                <a:path w="634365" h="798195" extrusionOk="0">
                  <a:moveTo>
                    <a:pt x="634238" y="79808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5821680" y="5958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107442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6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2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4" y="143256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5821680" y="5958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0" y="143256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2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4" y="143256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2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5929884" y="5102351"/>
              <a:ext cx="71755" cy="857885"/>
            </a:xfrm>
            <a:custGeom>
              <a:avLst/>
              <a:gdLst/>
              <a:ahLst/>
              <a:cxnLst/>
              <a:rect l="l" t="t" r="r" b="b"/>
              <a:pathLst>
                <a:path w="71754" h="857885" extrusionOk="0">
                  <a:moveTo>
                    <a:pt x="71500" y="0"/>
                  </a:moveTo>
                  <a:lnTo>
                    <a:pt x="0" y="85726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7464552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2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2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3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7464552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2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2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465064" y="3387851"/>
              <a:ext cx="2000250" cy="1905"/>
            </a:xfrm>
            <a:custGeom>
              <a:avLst/>
              <a:gdLst/>
              <a:ahLst/>
              <a:cxnLst/>
              <a:rect l="l" t="t" r="r" b="b"/>
              <a:pathLst>
                <a:path w="2000250" h="1904" extrusionOk="0">
                  <a:moveTo>
                    <a:pt x="2000250" y="16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4933188" y="4631435"/>
              <a:ext cx="920115" cy="1369695"/>
            </a:xfrm>
            <a:custGeom>
              <a:avLst/>
              <a:gdLst/>
              <a:ahLst/>
              <a:cxnLst/>
              <a:rect l="l" t="t" r="r" b="b"/>
              <a:pathLst>
                <a:path w="920114" h="1369695" extrusionOk="0">
                  <a:moveTo>
                    <a:pt x="919988" y="136958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036564" y="6059423"/>
              <a:ext cx="674370" cy="41910"/>
            </a:xfrm>
            <a:custGeom>
              <a:avLst/>
              <a:gdLst/>
              <a:ahLst/>
              <a:cxnLst/>
              <a:rect l="l" t="t" r="r" b="b"/>
              <a:pathLst>
                <a:path w="674370" h="41910" extrusionOk="0">
                  <a:moveTo>
                    <a:pt x="674369" y="0"/>
                  </a:moveTo>
                  <a:lnTo>
                    <a:pt x="0" y="41846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81" name="Google Shape;281;p15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26B7F-C636-B539-35A8-7494214A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068" y="3718644"/>
            <a:ext cx="2387723" cy="2698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28B28B-9BF8-D36A-5D7C-EDF2D618C1B6}"/>
              </a:ext>
            </a:extLst>
          </p:cNvPr>
          <p:cNvSpPr txBox="1"/>
          <p:nvPr/>
        </p:nvSpPr>
        <p:spPr>
          <a:xfrm>
            <a:off x="8346439" y="3894222"/>
            <a:ext cx="29196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graph theory, an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Euler cycle in a connected, weighted graph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called the Chinese Postman problem.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AC7F1-3068-B071-EF60-A9471C0771BB}"/>
              </a:ext>
            </a:extLst>
          </p:cNvPr>
          <p:cNvSpPr txBox="1"/>
          <p:nvPr/>
        </p:nvSpPr>
        <p:spPr>
          <a:xfrm>
            <a:off x="5041073" y="65086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https://personal.utdallas.edu/~dzdu/cs6363/Chinese.htm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74C5A6-2558-0E5B-189E-02C730382F38}"/>
                  </a:ext>
                </a:extLst>
              </p14:cNvPr>
              <p14:cNvContentPartPr/>
              <p14:nvPr/>
            </p14:nvContentPartPr>
            <p14:xfrm>
              <a:off x="2880" y="1974960"/>
              <a:ext cx="10518480" cy="2752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74C5A6-2558-0E5B-189E-02C730382F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480" y="1965600"/>
                <a:ext cx="10537200" cy="277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254" name="Google Shape;254;p15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15"/>
          <p:cNvSpPr txBox="1"/>
          <p:nvPr/>
        </p:nvSpPr>
        <p:spPr>
          <a:xfrm>
            <a:off x="373785" y="1279793"/>
            <a:ext cx="10424843" cy="261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500" rIns="0" bIns="0" anchor="t" anchorCtr="0">
            <a:spAutoFit/>
          </a:bodyPr>
          <a:lstStyle/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Chinese Postman Problem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just" rtl="0">
              <a:lnSpc>
                <a:spcPct val="114374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the problem that the Chinese Postman faces: he wishes to travel along </a:t>
            </a:r>
            <a:r>
              <a:rPr lang="en-US" sz="2400" b="0" i="0" dirty="0">
                <a:solidFill>
                  <a:srgbClr val="FF33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road in a city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order to deliver letters, with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least possible distance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41300" marR="0" lvl="0" indent="-228600" algn="just" rtl="0">
              <a:lnSpc>
                <a:spcPct val="114374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problem is how to find a shortest closed walk of the graph in which each edge is traversed </a:t>
            </a:r>
            <a:r>
              <a:rPr lang="en-US" sz="2400" b="0" i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least once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rather than exactly once.</a:t>
            </a:r>
          </a:p>
          <a:p>
            <a:pPr marL="0" marR="8318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PO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15"/>
          <p:cNvGrpSpPr/>
          <p:nvPr/>
        </p:nvGrpSpPr>
        <p:grpSpPr>
          <a:xfrm>
            <a:off x="2611817" y="3804134"/>
            <a:ext cx="2929509" cy="3001264"/>
            <a:chOff x="4750308" y="3244595"/>
            <a:chExt cx="2929509" cy="3001264"/>
          </a:xfrm>
        </p:grpSpPr>
        <p:sp>
          <p:nvSpPr>
            <p:cNvPr id="257" name="Google Shape;257;p15"/>
            <p:cNvSpPr/>
            <p:nvPr/>
          </p:nvSpPr>
          <p:spPr>
            <a:xfrm>
              <a:off x="4750308" y="4387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7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3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750308" y="4387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7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5250180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107442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2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4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250180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2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4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2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4933188" y="3488435"/>
              <a:ext cx="348615" cy="941069"/>
            </a:xfrm>
            <a:custGeom>
              <a:avLst/>
              <a:gdLst/>
              <a:ahLst/>
              <a:cxnLst/>
              <a:rect l="l" t="t" r="r" b="b"/>
              <a:pathLst>
                <a:path w="348614" h="941070" extrusionOk="0">
                  <a:moveTo>
                    <a:pt x="348488" y="0"/>
                  </a:moveTo>
                  <a:lnTo>
                    <a:pt x="0" y="940943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5893308" y="4815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107441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6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1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6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5893308" y="4815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0" y="143256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1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6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1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5433060" y="3488435"/>
              <a:ext cx="567690" cy="1327785"/>
            </a:xfrm>
            <a:custGeom>
              <a:avLst/>
              <a:gdLst/>
              <a:ahLst/>
              <a:cxnLst/>
              <a:rect l="l" t="t" r="r" b="b"/>
              <a:pathLst>
                <a:path w="567689" h="1327785" extrusionOk="0">
                  <a:moveTo>
                    <a:pt x="567181" y="13277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7179564" y="4672583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107441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6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1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6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7179564" y="4672583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0" y="143256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1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6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1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108192" y="4815839"/>
              <a:ext cx="1071880" cy="142875"/>
            </a:xfrm>
            <a:custGeom>
              <a:avLst/>
              <a:gdLst/>
              <a:ahLst/>
              <a:cxnLst/>
              <a:rect l="l" t="t" r="r" b="b"/>
              <a:pathLst>
                <a:path w="1071879" h="142875" extrusionOk="0">
                  <a:moveTo>
                    <a:pt x="1071626" y="0"/>
                  </a:moveTo>
                  <a:lnTo>
                    <a:pt x="0" y="142875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7286244" y="3529583"/>
              <a:ext cx="285750" cy="1143000"/>
            </a:xfrm>
            <a:custGeom>
              <a:avLst/>
              <a:gdLst/>
              <a:ahLst/>
              <a:cxnLst/>
              <a:rect l="l" t="t" r="r" b="b"/>
              <a:pathLst>
                <a:path w="285750" h="1143000" extrusionOk="0">
                  <a:moveTo>
                    <a:pt x="285750" y="0"/>
                  </a:moveTo>
                  <a:lnTo>
                    <a:pt x="0" y="114299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6679692" y="5815583"/>
              <a:ext cx="213360" cy="287020"/>
            </a:xfrm>
            <a:custGeom>
              <a:avLst/>
              <a:gdLst/>
              <a:ahLst/>
              <a:cxnLst/>
              <a:rect l="l" t="t" r="r" b="b"/>
              <a:pathLst>
                <a:path w="213359" h="287020" extrusionOk="0">
                  <a:moveTo>
                    <a:pt x="106679" y="0"/>
                  </a:moveTo>
                  <a:lnTo>
                    <a:pt x="65150" y="11257"/>
                  </a:lnTo>
                  <a:lnTo>
                    <a:pt x="31241" y="41957"/>
                  </a:lnTo>
                  <a:lnTo>
                    <a:pt x="8381" y="87493"/>
                  </a:lnTo>
                  <a:lnTo>
                    <a:pt x="0" y="143255"/>
                  </a:lnTo>
                  <a:lnTo>
                    <a:pt x="8382" y="199018"/>
                  </a:lnTo>
                  <a:lnTo>
                    <a:pt x="31242" y="244554"/>
                  </a:lnTo>
                  <a:lnTo>
                    <a:pt x="65150" y="275254"/>
                  </a:lnTo>
                  <a:lnTo>
                    <a:pt x="106679" y="286511"/>
                  </a:lnTo>
                  <a:lnTo>
                    <a:pt x="148209" y="275254"/>
                  </a:lnTo>
                  <a:lnTo>
                    <a:pt x="182118" y="244554"/>
                  </a:lnTo>
                  <a:lnTo>
                    <a:pt x="204977" y="199018"/>
                  </a:lnTo>
                  <a:lnTo>
                    <a:pt x="213359" y="143255"/>
                  </a:lnTo>
                  <a:lnTo>
                    <a:pt x="204977" y="87493"/>
                  </a:lnTo>
                  <a:lnTo>
                    <a:pt x="182117" y="41957"/>
                  </a:lnTo>
                  <a:lnTo>
                    <a:pt x="148208" y="11257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6679692" y="5815583"/>
              <a:ext cx="213360" cy="287020"/>
            </a:xfrm>
            <a:custGeom>
              <a:avLst/>
              <a:gdLst/>
              <a:ahLst/>
              <a:cxnLst/>
              <a:rect l="l" t="t" r="r" b="b"/>
              <a:pathLst>
                <a:path w="213359" h="287020" extrusionOk="0">
                  <a:moveTo>
                    <a:pt x="0" y="143255"/>
                  </a:moveTo>
                  <a:lnTo>
                    <a:pt x="8381" y="87493"/>
                  </a:lnTo>
                  <a:lnTo>
                    <a:pt x="31241" y="41957"/>
                  </a:lnTo>
                  <a:lnTo>
                    <a:pt x="65150" y="11257"/>
                  </a:lnTo>
                  <a:lnTo>
                    <a:pt x="106679" y="0"/>
                  </a:lnTo>
                  <a:lnTo>
                    <a:pt x="148208" y="11257"/>
                  </a:lnTo>
                  <a:lnTo>
                    <a:pt x="182117" y="41957"/>
                  </a:lnTo>
                  <a:lnTo>
                    <a:pt x="204977" y="87493"/>
                  </a:lnTo>
                  <a:lnTo>
                    <a:pt x="213359" y="143255"/>
                  </a:lnTo>
                  <a:lnTo>
                    <a:pt x="204977" y="199018"/>
                  </a:lnTo>
                  <a:lnTo>
                    <a:pt x="182118" y="244554"/>
                  </a:lnTo>
                  <a:lnTo>
                    <a:pt x="148209" y="275254"/>
                  </a:lnTo>
                  <a:lnTo>
                    <a:pt x="106679" y="286511"/>
                  </a:lnTo>
                  <a:lnTo>
                    <a:pt x="65150" y="275254"/>
                  </a:lnTo>
                  <a:lnTo>
                    <a:pt x="31242" y="244554"/>
                  </a:lnTo>
                  <a:lnTo>
                    <a:pt x="8382" y="199018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076188" y="5059679"/>
              <a:ext cx="634365" cy="798195"/>
            </a:xfrm>
            <a:custGeom>
              <a:avLst/>
              <a:gdLst/>
              <a:ahLst/>
              <a:cxnLst/>
              <a:rect l="l" t="t" r="r" b="b"/>
              <a:pathLst>
                <a:path w="634365" h="798195" extrusionOk="0">
                  <a:moveTo>
                    <a:pt x="634238" y="79808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5821680" y="5958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107442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6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2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4" y="143256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5821680" y="5958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4" h="287020" extrusionOk="0">
                  <a:moveTo>
                    <a:pt x="0" y="143256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2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4" y="143256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2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5929884" y="5102351"/>
              <a:ext cx="71755" cy="857885"/>
            </a:xfrm>
            <a:custGeom>
              <a:avLst/>
              <a:gdLst/>
              <a:ahLst/>
              <a:cxnLst/>
              <a:rect l="l" t="t" r="r" b="b"/>
              <a:pathLst>
                <a:path w="71754" h="857885" extrusionOk="0">
                  <a:moveTo>
                    <a:pt x="71500" y="0"/>
                  </a:moveTo>
                  <a:lnTo>
                    <a:pt x="0" y="85726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7464552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2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2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3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7464552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2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2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465064" y="3387851"/>
              <a:ext cx="2000250" cy="1905"/>
            </a:xfrm>
            <a:custGeom>
              <a:avLst/>
              <a:gdLst/>
              <a:ahLst/>
              <a:cxnLst/>
              <a:rect l="l" t="t" r="r" b="b"/>
              <a:pathLst>
                <a:path w="2000250" h="1904" extrusionOk="0">
                  <a:moveTo>
                    <a:pt x="2000250" y="16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4933188" y="4631435"/>
              <a:ext cx="920115" cy="1369695"/>
            </a:xfrm>
            <a:custGeom>
              <a:avLst/>
              <a:gdLst/>
              <a:ahLst/>
              <a:cxnLst/>
              <a:rect l="l" t="t" r="r" b="b"/>
              <a:pathLst>
                <a:path w="920114" h="1369695" extrusionOk="0">
                  <a:moveTo>
                    <a:pt x="919988" y="136958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036564" y="6059423"/>
              <a:ext cx="674370" cy="41910"/>
            </a:xfrm>
            <a:custGeom>
              <a:avLst/>
              <a:gdLst/>
              <a:ahLst/>
              <a:cxnLst/>
              <a:rect l="l" t="t" r="r" b="b"/>
              <a:pathLst>
                <a:path w="674370" h="41910" extrusionOk="0">
                  <a:moveTo>
                    <a:pt x="674369" y="0"/>
                  </a:moveTo>
                  <a:lnTo>
                    <a:pt x="0" y="41846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81" name="Google Shape;281;p15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26B7F-C636-B539-35A8-7494214A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068" y="3718644"/>
            <a:ext cx="2387723" cy="2698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28B28B-9BF8-D36A-5D7C-EDF2D618C1B6}"/>
              </a:ext>
            </a:extLst>
          </p:cNvPr>
          <p:cNvSpPr txBox="1"/>
          <p:nvPr/>
        </p:nvSpPr>
        <p:spPr>
          <a:xfrm>
            <a:off x="8346439" y="3894222"/>
            <a:ext cx="29196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graph theory, an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Euler cycle in a connected, weighted graph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called the Chinese Postman problem.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7C0CB-2AED-0399-9695-D4A7CDDA6B57}"/>
              </a:ext>
            </a:extLst>
          </p:cNvPr>
          <p:cNvSpPr txBox="1"/>
          <p:nvPr/>
        </p:nvSpPr>
        <p:spPr>
          <a:xfrm>
            <a:off x="206754" y="4049733"/>
            <a:ext cx="1726121" cy="1752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0" lvl="0" indent="-228600" algn="just" rtl="0">
              <a:lnSpc>
                <a:spcPct val="114374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Does the graph has an Euler Tour?</a:t>
            </a:r>
          </a:p>
        </p:txBody>
      </p:sp>
    </p:spTree>
    <p:extLst>
      <p:ext uri="{BB962C8B-B14F-4D97-AF65-F5344CB8AC3E}">
        <p14:creationId xmlns:p14="http://schemas.microsoft.com/office/powerpoint/2010/main" val="199655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287" name="Google Shape;287;p16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6"/>
          <p:cNvSpPr txBox="1"/>
          <p:nvPr/>
        </p:nvSpPr>
        <p:spPr>
          <a:xfrm>
            <a:off x="373786" y="1279793"/>
            <a:ext cx="9938385" cy="186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500" rIns="0" bIns="0" anchor="t" anchorCtr="0">
            <a:spAutoFit/>
          </a:bodyPr>
          <a:lstStyle/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Chinese Postman Problem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13958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postman begins in the post office, has to traverse all the streets, and returns to the post office in a shortest possible distance.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Does a graph have an Euler tour?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6"/>
          <p:cNvSpPr txBox="1"/>
          <p:nvPr/>
        </p:nvSpPr>
        <p:spPr>
          <a:xfrm>
            <a:off x="345948" y="3905503"/>
            <a:ext cx="2408138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Tractable??…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16"/>
          <p:cNvGrpSpPr/>
          <p:nvPr/>
        </p:nvGrpSpPr>
        <p:grpSpPr>
          <a:xfrm>
            <a:off x="5949696" y="3244595"/>
            <a:ext cx="2929509" cy="3001264"/>
            <a:chOff x="5949696" y="3244595"/>
            <a:chExt cx="2929509" cy="3001264"/>
          </a:xfrm>
        </p:grpSpPr>
        <p:sp>
          <p:nvSpPr>
            <p:cNvPr id="291" name="Google Shape;291;p16"/>
            <p:cNvSpPr/>
            <p:nvPr/>
          </p:nvSpPr>
          <p:spPr>
            <a:xfrm>
              <a:off x="5949696" y="4387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7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3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949696" y="4387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4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7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6449568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4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6449568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4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6132576" y="3488435"/>
              <a:ext cx="348615" cy="941069"/>
            </a:xfrm>
            <a:custGeom>
              <a:avLst/>
              <a:gdLst/>
              <a:ahLst/>
              <a:cxnLst/>
              <a:rect l="l" t="t" r="r" b="b"/>
              <a:pathLst>
                <a:path w="348614" h="941070" extrusionOk="0">
                  <a:moveTo>
                    <a:pt x="348488" y="0"/>
                  </a:moveTo>
                  <a:lnTo>
                    <a:pt x="0" y="940943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7092696" y="4815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107442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6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2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6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7092696" y="4815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0" y="143256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2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6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2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6632448" y="3488435"/>
              <a:ext cx="567690" cy="1327785"/>
            </a:xfrm>
            <a:custGeom>
              <a:avLst/>
              <a:gdLst/>
              <a:ahLst/>
              <a:cxnLst/>
              <a:rect l="l" t="t" r="r" b="b"/>
              <a:pathLst>
                <a:path w="567690" h="1327785" extrusionOk="0">
                  <a:moveTo>
                    <a:pt x="567181" y="13277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378952" y="4672583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107442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6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2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6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8378952" y="4672583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0" y="143256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2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6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2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7307580" y="4815839"/>
              <a:ext cx="1071880" cy="142875"/>
            </a:xfrm>
            <a:custGeom>
              <a:avLst/>
              <a:gdLst/>
              <a:ahLst/>
              <a:cxnLst/>
              <a:rect l="l" t="t" r="r" b="b"/>
              <a:pathLst>
                <a:path w="1071879" h="142875" extrusionOk="0">
                  <a:moveTo>
                    <a:pt x="1071626" y="0"/>
                  </a:moveTo>
                  <a:lnTo>
                    <a:pt x="0" y="142875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8485632" y="3529583"/>
              <a:ext cx="285750" cy="1143000"/>
            </a:xfrm>
            <a:custGeom>
              <a:avLst/>
              <a:gdLst/>
              <a:ahLst/>
              <a:cxnLst/>
              <a:rect l="l" t="t" r="r" b="b"/>
              <a:pathLst>
                <a:path w="285750" h="1143000" extrusionOk="0">
                  <a:moveTo>
                    <a:pt x="285750" y="0"/>
                  </a:moveTo>
                  <a:lnTo>
                    <a:pt x="0" y="114299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879080" y="5815583"/>
              <a:ext cx="213360" cy="287020"/>
            </a:xfrm>
            <a:custGeom>
              <a:avLst/>
              <a:gdLst/>
              <a:ahLst/>
              <a:cxnLst/>
              <a:rect l="l" t="t" r="r" b="b"/>
              <a:pathLst>
                <a:path w="213359" h="287020" extrusionOk="0">
                  <a:moveTo>
                    <a:pt x="106679" y="0"/>
                  </a:moveTo>
                  <a:lnTo>
                    <a:pt x="65150" y="11257"/>
                  </a:lnTo>
                  <a:lnTo>
                    <a:pt x="31241" y="41957"/>
                  </a:lnTo>
                  <a:lnTo>
                    <a:pt x="8381" y="87493"/>
                  </a:lnTo>
                  <a:lnTo>
                    <a:pt x="0" y="143255"/>
                  </a:lnTo>
                  <a:lnTo>
                    <a:pt x="8382" y="199018"/>
                  </a:lnTo>
                  <a:lnTo>
                    <a:pt x="31242" y="244554"/>
                  </a:lnTo>
                  <a:lnTo>
                    <a:pt x="65150" y="275254"/>
                  </a:lnTo>
                  <a:lnTo>
                    <a:pt x="106679" y="286511"/>
                  </a:lnTo>
                  <a:lnTo>
                    <a:pt x="148209" y="275254"/>
                  </a:lnTo>
                  <a:lnTo>
                    <a:pt x="182118" y="244554"/>
                  </a:lnTo>
                  <a:lnTo>
                    <a:pt x="204978" y="199018"/>
                  </a:lnTo>
                  <a:lnTo>
                    <a:pt x="213360" y="143255"/>
                  </a:lnTo>
                  <a:lnTo>
                    <a:pt x="204978" y="87493"/>
                  </a:lnTo>
                  <a:lnTo>
                    <a:pt x="182118" y="41957"/>
                  </a:lnTo>
                  <a:lnTo>
                    <a:pt x="148209" y="11257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879080" y="5815583"/>
              <a:ext cx="213360" cy="287020"/>
            </a:xfrm>
            <a:custGeom>
              <a:avLst/>
              <a:gdLst/>
              <a:ahLst/>
              <a:cxnLst/>
              <a:rect l="l" t="t" r="r" b="b"/>
              <a:pathLst>
                <a:path w="213359" h="287020" extrusionOk="0">
                  <a:moveTo>
                    <a:pt x="0" y="143255"/>
                  </a:moveTo>
                  <a:lnTo>
                    <a:pt x="8381" y="87493"/>
                  </a:lnTo>
                  <a:lnTo>
                    <a:pt x="31241" y="41957"/>
                  </a:lnTo>
                  <a:lnTo>
                    <a:pt x="65150" y="11257"/>
                  </a:lnTo>
                  <a:lnTo>
                    <a:pt x="106679" y="0"/>
                  </a:lnTo>
                  <a:lnTo>
                    <a:pt x="148209" y="11257"/>
                  </a:lnTo>
                  <a:lnTo>
                    <a:pt x="182118" y="41957"/>
                  </a:lnTo>
                  <a:lnTo>
                    <a:pt x="204978" y="87493"/>
                  </a:lnTo>
                  <a:lnTo>
                    <a:pt x="213360" y="143255"/>
                  </a:lnTo>
                  <a:lnTo>
                    <a:pt x="204978" y="199018"/>
                  </a:lnTo>
                  <a:lnTo>
                    <a:pt x="182118" y="244554"/>
                  </a:lnTo>
                  <a:lnTo>
                    <a:pt x="148209" y="275254"/>
                  </a:lnTo>
                  <a:lnTo>
                    <a:pt x="106679" y="286511"/>
                  </a:lnTo>
                  <a:lnTo>
                    <a:pt x="65150" y="275254"/>
                  </a:lnTo>
                  <a:lnTo>
                    <a:pt x="31242" y="244554"/>
                  </a:lnTo>
                  <a:lnTo>
                    <a:pt x="8382" y="199018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7275576" y="5059679"/>
              <a:ext cx="634365" cy="798195"/>
            </a:xfrm>
            <a:custGeom>
              <a:avLst/>
              <a:gdLst/>
              <a:ahLst/>
              <a:cxnLst/>
              <a:rect l="l" t="t" r="r" b="b"/>
              <a:pathLst>
                <a:path w="634365" h="798195" extrusionOk="0">
                  <a:moveTo>
                    <a:pt x="634238" y="79808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7021068" y="5958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107441" y="0"/>
                  </a:moveTo>
                  <a:lnTo>
                    <a:pt x="65633" y="11257"/>
                  </a:lnTo>
                  <a:lnTo>
                    <a:pt x="31480" y="41957"/>
                  </a:lnTo>
                  <a:lnTo>
                    <a:pt x="8447" y="87493"/>
                  </a:lnTo>
                  <a:lnTo>
                    <a:pt x="0" y="143256"/>
                  </a:lnTo>
                  <a:lnTo>
                    <a:pt x="8447" y="199018"/>
                  </a:lnTo>
                  <a:lnTo>
                    <a:pt x="31480" y="244554"/>
                  </a:lnTo>
                  <a:lnTo>
                    <a:pt x="65633" y="275254"/>
                  </a:lnTo>
                  <a:lnTo>
                    <a:pt x="107441" y="286512"/>
                  </a:lnTo>
                  <a:lnTo>
                    <a:pt x="149250" y="275254"/>
                  </a:lnTo>
                  <a:lnTo>
                    <a:pt x="183403" y="244554"/>
                  </a:lnTo>
                  <a:lnTo>
                    <a:pt x="206436" y="199018"/>
                  </a:lnTo>
                  <a:lnTo>
                    <a:pt x="214883" y="143256"/>
                  </a:lnTo>
                  <a:lnTo>
                    <a:pt x="206436" y="87493"/>
                  </a:lnTo>
                  <a:lnTo>
                    <a:pt x="183403" y="41957"/>
                  </a:lnTo>
                  <a:lnTo>
                    <a:pt x="149250" y="11257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7021068" y="5958839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20" extrusionOk="0">
                  <a:moveTo>
                    <a:pt x="0" y="143256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1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3" y="143256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1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7129272" y="5102351"/>
              <a:ext cx="71755" cy="857885"/>
            </a:xfrm>
            <a:custGeom>
              <a:avLst/>
              <a:gdLst/>
              <a:ahLst/>
              <a:cxnLst/>
              <a:rect l="l" t="t" r="r" b="b"/>
              <a:pathLst>
                <a:path w="71754" h="857885" extrusionOk="0">
                  <a:moveTo>
                    <a:pt x="71374" y="0"/>
                  </a:moveTo>
                  <a:lnTo>
                    <a:pt x="0" y="85726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8663940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107441" y="0"/>
                  </a:moveTo>
                  <a:lnTo>
                    <a:pt x="65633" y="11191"/>
                  </a:lnTo>
                  <a:lnTo>
                    <a:pt x="31480" y="41719"/>
                  </a:lnTo>
                  <a:lnTo>
                    <a:pt x="8447" y="87010"/>
                  </a:lnTo>
                  <a:lnTo>
                    <a:pt x="0" y="142493"/>
                  </a:lnTo>
                  <a:lnTo>
                    <a:pt x="8447" y="197977"/>
                  </a:lnTo>
                  <a:lnTo>
                    <a:pt x="31480" y="243268"/>
                  </a:lnTo>
                  <a:lnTo>
                    <a:pt x="65633" y="273796"/>
                  </a:lnTo>
                  <a:lnTo>
                    <a:pt x="107441" y="284988"/>
                  </a:lnTo>
                  <a:lnTo>
                    <a:pt x="149250" y="273796"/>
                  </a:lnTo>
                  <a:lnTo>
                    <a:pt x="183403" y="243268"/>
                  </a:lnTo>
                  <a:lnTo>
                    <a:pt x="206436" y="197977"/>
                  </a:lnTo>
                  <a:lnTo>
                    <a:pt x="214883" y="142493"/>
                  </a:lnTo>
                  <a:lnTo>
                    <a:pt x="206436" y="87010"/>
                  </a:lnTo>
                  <a:lnTo>
                    <a:pt x="183403" y="41719"/>
                  </a:lnTo>
                  <a:lnTo>
                    <a:pt x="149250" y="1119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8663940" y="3244595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4" extrusionOk="0">
                  <a:moveTo>
                    <a:pt x="0" y="142493"/>
                  </a:moveTo>
                  <a:lnTo>
                    <a:pt x="8447" y="87010"/>
                  </a:lnTo>
                  <a:lnTo>
                    <a:pt x="31480" y="41719"/>
                  </a:lnTo>
                  <a:lnTo>
                    <a:pt x="65633" y="11191"/>
                  </a:lnTo>
                  <a:lnTo>
                    <a:pt x="107441" y="0"/>
                  </a:lnTo>
                  <a:lnTo>
                    <a:pt x="149250" y="11191"/>
                  </a:lnTo>
                  <a:lnTo>
                    <a:pt x="183403" y="41719"/>
                  </a:lnTo>
                  <a:lnTo>
                    <a:pt x="206436" y="87010"/>
                  </a:lnTo>
                  <a:lnTo>
                    <a:pt x="214883" y="142493"/>
                  </a:lnTo>
                  <a:lnTo>
                    <a:pt x="206436" y="197977"/>
                  </a:lnTo>
                  <a:lnTo>
                    <a:pt x="183403" y="243268"/>
                  </a:lnTo>
                  <a:lnTo>
                    <a:pt x="149250" y="273796"/>
                  </a:lnTo>
                  <a:lnTo>
                    <a:pt x="107441" y="284988"/>
                  </a:lnTo>
                  <a:lnTo>
                    <a:pt x="65633" y="273796"/>
                  </a:lnTo>
                  <a:lnTo>
                    <a:pt x="31480" y="243268"/>
                  </a:lnTo>
                  <a:lnTo>
                    <a:pt x="8447" y="197977"/>
                  </a:lnTo>
                  <a:lnTo>
                    <a:pt x="0" y="14249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6664452" y="3387851"/>
              <a:ext cx="2000250" cy="1905"/>
            </a:xfrm>
            <a:custGeom>
              <a:avLst/>
              <a:gdLst/>
              <a:ahLst/>
              <a:cxnLst/>
              <a:rect l="l" t="t" r="r" b="b"/>
              <a:pathLst>
                <a:path w="2000250" h="1904" extrusionOk="0">
                  <a:moveTo>
                    <a:pt x="2000250" y="16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6132576" y="4631435"/>
              <a:ext cx="920115" cy="1369695"/>
            </a:xfrm>
            <a:custGeom>
              <a:avLst/>
              <a:gdLst/>
              <a:ahLst/>
              <a:cxnLst/>
              <a:rect l="l" t="t" r="r" b="b"/>
              <a:pathLst>
                <a:path w="920115" h="1369695" extrusionOk="0">
                  <a:moveTo>
                    <a:pt x="919988" y="136958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7235952" y="6059423"/>
              <a:ext cx="674370" cy="41910"/>
            </a:xfrm>
            <a:custGeom>
              <a:avLst/>
              <a:gdLst/>
              <a:ahLst/>
              <a:cxnLst/>
              <a:rect l="l" t="t" r="r" b="b"/>
              <a:pathLst>
                <a:path w="674370" h="41910" extrusionOk="0">
                  <a:moveTo>
                    <a:pt x="674370" y="0"/>
                  </a:moveTo>
                  <a:lnTo>
                    <a:pt x="0" y="41846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14" name="Google Shape;314;p16"/>
          <p:cNvSpPr txBox="1"/>
          <p:nvPr/>
        </p:nvSpPr>
        <p:spPr>
          <a:xfrm>
            <a:off x="6373495" y="2916173"/>
            <a:ext cx="2933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5520" y="3462528"/>
            <a:ext cx="2284476" cy="233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6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5A1180-C849-DE59-E4CD-E5729FEDB0D8}"/>
              </a:ext>
            </a:extLst>
          </p:cNvPr>
          <p:cNvSpPr txBox="1"/>
          <p:nvPr/>
        </p:nvSpPr>
        <p:spPr>
          <a:xfrm>
            <a:off x="247015" y="592064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Google Sans"/>
              </a:rPr>
              <a:t>It is fixed-parameter tractable when parameterized by both number of edges and arcs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/>
          <p:nvPr/>
        </p:nvSpPr>
        <p:spPr>
          <a:xfrm>
            <a:off x="450595" y="231986"/>
            <a:ext cx="9065260" cy="378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4747895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3400" dirty="0"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House of Santa Claus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house in the picture can be represented  as a graph, where each vertex is a node. 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raw the house  by yourself fallowing this rules:</a:t>
            </a:r>
            <a:endParaRPr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" marR="0" lvl="0" indent="-30797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raw the house in one line.</a:t>
            </a:r>
            <a:endParaRPr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" marR="0" lvl="0" indent="-307975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</a:t>
            </a:r>
            <a:r>
              <a:rPr 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ust not lift your pencil while drawing.</a:t>
            </a:r>
            <a:endParaRPr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" marR="0" lvl="0" indent="-30797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</a:t>
            </a:r>
            <a:r>
              <a:rPr 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ust not repeat a line</a:t>
            </a:r>
            <a:r>
              <a:rPr lang="en-US" sz="2400" dirty="0">
                <a:solidFill>
                  <a:srgbClr val="2E549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702" y="4608140"/>
            <a:ext cx="1766316" cy="176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/>
        </p:nvSpPr>
        <p:spPr>
          <a:xfrm>
            <a:off x="373785" y="231986"/>
            <a:ext cx="11088871" cy="4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564134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</a:p>
          <a:p>
            <a:pPr marL="88900" marR="564134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2700" marR="3989704" lvl="0" indent="68580" algn="l" rtl="0">
              <a:lnSpc>
                <a:spcPct val="125000"/>
              </a:lnSpc>
              <a:spcBef>
                <a:spcPts val="1955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Chinese Postman Problem- another application  Testing a computer program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 – states of a program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 – transitions between the states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6350" lvl="0" indent="-228600" algn="l" rtl="0">
              <a:lnSpc>
                <a:spcPct val="107916"/>
              </a:lnSpc>
              <a:spcBef>
                <a:spcPts val="1045"/>
              </a:spcBef>
              <a:spcAft>
                <a:spcPts val="0"/>
              </a:spcAft>
              <a:buClr>
                <a:srgbClr val="2E5496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Problem:	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Generate	input	data	that	forces	the	program	to	test	all	possible transitions.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5080" lvl="0" indent="-228600" algn="l" rtl="0">
              <a:lnSpc>
                <a:spcPct val="108333"/>
              </a:lnSpc>
              <a:spcBef>
                <a:spcPts val="994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Another Problem: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Test all pairs of consecutive transitions… (how should we do  that?)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18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/>
        </p:nvSpPr>
        <p:spPr>
          <a:xfrm>
            <a:off x="328066" y="231986"/>
            <a:ext cx="11091048" cy="120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34620" marR="570928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</a:p>
          <a:p>
            <a:pPr marL="134620" marR="570928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351" y="3300984"/>
            <a:ext cx="36576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2F798-BC27-8BF0-6287-5936A33715BD}"/>
              </a:ext>
            </a:extLst>
          </p:cNvPr>
          <p:cNvSpPr txBox="1"/>
          <p:nvPr/>
        </p:nvSpPr>
        <p:spPr>
          <a:xfrm>
            <a:off x="587827" y="1693444"/>
            <a:ext cx="9549821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5080" lvl="0" indent="-228600" algn="just" rtl="0">
              <a:lnSpc>
                <a:spcPct val="901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Font typeface="Arial"/>
              <a:buChar char="•"/>
            </a:pPr>
            <a:r>
              <a:rPr lang="en-US" sz="2400" b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Three Houses, Three Utilities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there are three utilities (three vertices) and  three houses (three vertices), and the purpose of this problem is to </a:t>
            </a:r>
            <a:r>
              <a:rPr lang="en-US" sz="2400" dirty="0">
                <a:solidFill>
                  <a:srgbClr val="FF3399"/>
                </a:solidFill>
                <a:latin typeface="Calibri"/>
                <a:ea typeface="Calibri"/>
                <a:cs typeface="Calibri"/>
                <a:sym typeface="Calibri"/>
              </a:rPr>
              <a:t>draw a line  from each house to each facility without the lines ever crossing.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6B70-34E1-114E-09CF-FF3A9B66D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432" y="3115371"/>
            <a:ext cx="4931293" cy="3089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294F2F-0B66-8E13-5B28-47198410BF31}"/>
                  </a:ext>
                </a:extLst>
              </p14:cNvPr>
              <p14:cNvContentPartPr/>
              <p14:nvPr/>
            </p14:nvContentPartPr>
            <p14:xfrm>
              <a:off x="308520" y="1547640"/>
              <a:ext cx="7071120" cy="1312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294F2F-0B66-8E13-5B28-47198410BF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160" y="1538280"/>
                <a:ext cx="7089840" cy="133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7398005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Disclaimer</a:t>
            </a:r>
            <a:endParaRPr sz="2400" dirty="0"/>
          </a:p>
        </p:txBody>
      </p:sp>
      <p:sp>
        <p:nvSpPr>
          <p:cNvPr id="686" name="Google Shape;686;p40"/>
          <p:cNvSpPr/>
          <p:nvPr/>
        </p:nvSpPr>
        <p:spPr>
          <a:xfrm>
            <a:off x="87086" y="1257286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88" name="Google Shape;688;p40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76750F-54F2-D29E-81CB-251F1B958FA4}"/>
              </a:ext>
            </a:extLst>
          </p:cNvPr>
          <p:cNvSpPr txBox="1"/>
          <p:nvPr/>
        </p:nvSpPr>
        <p:spPr>
          <a:xfrm>
            <a:off x="642257" y="1894114"/>
            <a:ext cx="8893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/>
              <a:t>The slides are prepared by </a:t>
            </a:r>
            <a:r>
              <a:rPr lang="en-IN" sz="2000" dirty="0" err="1"/>
              <a:t>Dr.</a:t>
            </a:r>
            <a:r>
              <a:rPr lang="en-IN" sz="2000" dirty="0"/>
              <a:t> Surabhi Narayan and a lot of inputs are added by </a:t>
            </a:r>
            <a:r>
              <a:rPr lang="en-IN" sz="2000" dirty="0" err="1"/>
              <a:t>Dr.</a:t>
            </a:r>
            <a:r>
              <a:rPr lang="en-IN" sz="2000" dirty="0"/>
              <a:t> Arti Arya. The sources of the information other than text book is mentioned wherever used.</a:t>
            </a:r>
          </a:p>
        </p:txBody>
      </p:sp>
    </p:spTree>
    <p:extLst>
      <p:ext uri="{BB962C8B-B14F-4D97-AF65-F5344CB8AC3E}">
        <p14:creationId xmlns:p14="http://schemas.microsoft.com/office/powerpoint/2010/main" val="2138426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/>
        </p:nvSpPr>
        <p:spPr>
          <a:xfrm>
            <a:off x="373786" y="231986"/>
            <a:ext cx="48369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442594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20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4690"/>
            <a:ext cx="11386457" cy="47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/>
        </p:nvSpPr>
        <p:spPr>
          <a:xfrm>
            <a:off x="373774" y="231975"/>
            <a:ext cx="9549900" cy="45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4227195" lvl="0" indent="20954" algn="just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 dirty="0">
              <a:latin typeface="Calibri"/>
              <a:ea typeface="Calibri"/>
              <a:cs typeface="Calibri"/>
              <a:sym typeface="Calibri"/>
            </a:endParaRPr>
          </a:p>
          <a:p>
            <a:pPr marL="8128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Traffic network design problems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5080" lvl="0" indent="-228600" algn="just" rtl="0">
              <a:lnSpc>
                <a:spcPct val="90000"/>
              </a:lnSpc>
              <a:spcBef>
                <a:spcPts val="1010"/>
              </a:spcBef>
              <a:spcAft>
                <a:spcPts val="0"/>
              </a:spcAft>
              <a:buClr>
                <a:srgbClr val="2E5496"/>
              </a:buClr>
              <a:buSzPts val="1800"/>
              <a:buFont typeface="Arial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Problem 1: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Given an undirected graph, orient the edges so that the  resultant graph is </a:t>
            </a:r>
            <a:r>
              <a:rPr lang="en-US" sz="24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strongly connected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(i.e. between any 2 vertices  </a:t>
            </a:r>
            <a:r>
              <a:rPr lang="en-US" sz="2400" i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x,y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there is a directed path from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just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Can be done </a:t>
            </a:r>
            <a:r>
              <a:rPr lang="en-US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iff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the graph contains no </a:t>
            </a:r>
            <a:r>
              <a:rPr lang="en-US" sz="24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cut edges.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just" rtl="0">
              <a:lnSpc>
                <a:spcPct val="113958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Problem 2: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Orient the graph, or add edges, </a:t>
            </a:r>
            <a:r>
              <a:rPr lang="en-US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s.t.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even if two (or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0" algn="just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edges ( or vertices) fail, it is still strongly connected.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just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Relates to the concept of </a:t>
            </a:r>
            <a:r>
              <a:rPr lang="en-US" sz="24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connectivity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of graphs.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21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C91E18-FE2F-ECB9-781B-7EEBBF7869A9}"/>
                  </a:ext>
                </a:extLst>
              </p14:cNvPr>
              <p14:cNvContentPartPr/>
              <p14:nvPr/>
            </p14:nvContentPartPr>
            <p14:xfrm>
              <a:off x="340200" y="172440"/>
              <a:ext cx="10462680" cy="641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C91E18-FE2F-ECB9-781B-7EEBBF7869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840" y="163080"/>
                <a:ext cx="10481400" cy="643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/>
        </p:nvSpPr>
        <p:spPr>
          <a:xfrm>
            <a:off x="573336" y="3145735"/>
            <a:ext cx="6776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warehouses that serve shops,	placement of content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373786" y="3866890"/>
            <a:ext cx="5191800" cy="130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distribution servers on the Internet city, etc.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Problem is intractable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2"/>
          <p:cNvSpPr txBox="1"/>
          <p:nvPr/>
        </p:nvSpPr>
        <p:spPr>
          <a:xfrm>
            <a:off x="573336" y="147862"/>
            <a:ext cx="7588500" cy="329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261302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 dirty="0">
              <a:latin typeface="Calibri"/>
              <a:ea typeface="Calibri"/>
              <a:cs typeface="Calibri"/>
              <a:sym typeface="Calibri"/>
            </a:endParaRPr>
          </a:p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Facility location (A problem in OR)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l" rtl="0">
              <a:lnSpc>
                <a:spcPct val="113958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Placing facilities that serve certain clients with certain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0" algn="l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demands in a way that minimizes the total cost.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E.g.,	placing	hospitals,	police	stations	in	a	,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2568" y="2735579"/>
            <a:ext cx="3290316" cy="3819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/>
        </p:nvSpPr>
        <p:spPr>
          <a:xfrm>
            <a:off x="373786" y="231986"/>
            <a:ext cx="6377940" cy="437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1983739" lvl="0" indent="20954" algn="just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 dirty="0">
              <a:latin typeface="Calibri"/>
              <a:ea typeface="Calibri"/>
              <a:cs typeface="Calibri"/>
              <a:sym typeface="Calibri"/>
            </a:endParaRPr>
          </a:p>
          <a:p>
            <a:pPr marL="8128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Facility location: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-median problem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5080" lvl="0" indent="-228600" algn="just" rtl="0">
              <a:lnSpc>
                <a:spcPct val="90000"/>
              </a:lnSpc>
              <a:spcBef>
                <a:spcPts val="1010"/>
              </a:spcBef>
              <a:spcAft>
                <a:spcPts val="0"/>
              </a:spcAft>
              <a:buClr>
                <a:srgbClr val="2E5496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Given a weighted graph, specified vertices called </a:t>
            </a:r>
            <a:r>
              <a:rPr lang="en-US" sz="2400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clients.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Need to place </a:t>
            </a:r>
            <a:r>
              <a:rPr lang="en-US" sz="24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facilities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vertices in the  graph which will serve the clients best possible. 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224154" lvl="0" indent="-228600" algn="just" rtl="0">
              <a:lnSpc>
                <a:spcPct val="107916"/>
              </a:lnSpc>
              <a:spcBef>
                <a:spcPts val="103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Minimize the distance of a client to each closest  facility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just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Facilities also have costs.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107" y="1522475"/>
            <a:ext cx="3605784" cy="483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3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B56EF3-EB3E-3AB8-A227-4A2BB64F06C9}"/>
                  </a:ext>
                </a:extLst>
              </p14:cNvPr>
              <p14:cNvContentPartPr/>
              <p14:nvPr/>
            </p14:nvContentPartPr>
            <p14:xfrm>
              <a:off x="1254240" y="1775160"/>
              <a:ext cx="4465800" cy="149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B56EF3-EB3E-3AB8-A227-4A2BB64F06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880" y="1765800"/>
                <a:ext cx="4484520" cy="151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/>
        </p:nvSpPr>
        <p:spPr>
          <a:xfrm>
            <a:off x="373786" y="231986"/>
            <a:ext cx="9825355" cy="429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5431155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 dirty="0">
              <a:latin typeface="Calibri"/>
              <a:ea typeface="Calibri"/>
              <a:cs typeface="Calibri"/>
              <a:sym typeface="Calibri"/>
            </a:endParaRPr>
          </a:p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Dominating set problem</a:t>
            </a:r>
            <a:endParaRPr sz="2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l" rtl="0">
              <a:lnSpc>
                <a:spcPct val="113958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Given G=(V,E). Find a subset of vertices S	</a:t>
            </a:r>
            <a:r>
              <a:rPr lang="en-US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s.t.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every vertex is either in S or is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0" algn="l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adjacent to at least one vertex in S.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Application: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Surveillance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put radar stations to keep an eye on strategic locations.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Chess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– min no. of queens in a chess board so that all the pieces are covered.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Problem is intractable</a:t>
            </a: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24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0" y="1155191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25"/>
          <p:cNvSpPr txBox="1"/>
          <p:nvPr/>
        </p:nvSpPr>
        <p:spPr>
          <a:xfrm>
            <a:off x="373786" y="231986"/>
            <a:ext cx="4399280" cy="182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508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81280" marR="0" lvl="0" indent="0" algn="l" rtl="0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surveillance : Art Gallery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Vertex cover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25"/>
          <p:cNvGrpSpPr/>
          <p:nvPr/>
        </p:nvGrpSpPr>
        <p:grpSpPr>
          <a:xfrm>
            <a:off x="7030211" y="1219200"/>
            <a:ext cx="2318131" cy="2306065"/>
            <a:chOff x="7030211" y="1219200"/>
            <a:chExt cx="2318131" cy="2306065"/>
          </a:xfrm>
        </p:grpSpPr>
        <p:sp>
          <p:nvSpPr>
            <p:cNvPr id="379" name="Google Shape;379;p25"/>
            <p:cNvSpPr/>
            <p:nvPr/>
          </p:nvSpPr>
          <p:spPr>
            <a:xfrm>
              <a:off x="7030211" y="2042160"/>
              <a:ext cx="231775" cy="381000"/>
            </a:xfrm>
            <a:custGeom>
              <a:avLst/>
              <a:gdLst/>
              <a:ahLst/>
              <a:cxnLst/>
              <a:rect l="l" t="t" r="r" b="b"/>
              <a:pathLst>
                <a:path w="231775" h="381000" extrusionOk="0">
                  <a:moveTo>
                    <a:pt x="115824" y="0"/>
                  </a:moveTo>
                  <a:lnTo>
                    <a:pt x="47402" y="36771"/>
                  </a:lnTo>
                  <a:lnTo>
                    <a:pt x="22335" y="78016"/>
                  </a:lnTo>
                  <a:lnTo>
                    <a:pt x="5900" y="130308"/>
                  </a:lnTo>
                  <a:lnTo>
                    <a:pt x="0" y="190500"/>
                  </a:lnTo>
                  <a:lnTo>
                    <a:pt x="5900" y="250691"/>
                  </a:lnTo>
                  <a:lnTo>
                    <a:pt x="22335" y="302983"/>
                  </a:lnTo>
                  <a:lnTo>
                    <a:pt x="47402" y="344228"/>
                  </a:lnTo>
                  <a:lnTo>
                    <a:pt x="79199" y="371282"/>
                  </a:lnTo>
                  <a:lnTo>
                    <a:pt x="115824" y="381000"/>
                  </a:lnTo>
                  <a:lnTo>
                    <a:pt x="152448" y="371282"/>
                  </a:lnTo>
                  <a:lnTo>
                    <a:pt x="184245" y="344228"/>
                  </a:lnTo>
                  <a:lnTo>
                    <a:pt x="209312" y="302983"/>
                  </a:lnTo>
                  <a:lnTo>
                    <a:pt x="225747" y="250691"/>
                  </a:lnTo>
                  <a:lnTo>
                    <a:pt x="231648" y="190500"/>
                  </a:lnTo>
                  <a:lnTo>
                    <a:pt x="225747" y="130308"/>
                  </a:lnTo>
                  <a:lnTo>
                    <a:pt x="209312" y="78016"/>
                  </a:lnTo>
                  <a:lnTo>
                    <a:pt x="184245" y="36771"/>
                  </a:lnTo>
                  <a:lnTo>
                    <a:pt x="152448" y="971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7030211" y="2042160"/>
              <a:ext cx="231775" cy="381000"/>
            </a:xfrm>
            <a:custGeom>
              <a:avLst/>
              <a:gdLst/>
              <a:ahLst/>
              <a:cxnLst/>
              <a:rect l="l" t="t" r="r" b="b"/>
              <a:pathLst>
                <a:path w="231775" h="381000" extrusionOk="0">
                  <a:moveTo>
                    <a:pt x="0" y="190500"/>
                  </a:moveTo>
                  <a:lnTo>
                    <a:pt x="5900" y="130308"/>
                  </a:lnTo>
                  <a:lnTo>
                    <a:pt x="22335" y="78016"/>
                  </a:lnTo>
                  <a:lnTo>
                    <a:pt x="47402" y="36771"/>
                  </a:lnTo>
                  <a:lnTo>
                    <a:pt x="79199" y="9717"/>
                  </a:lnTo>
                  <a:lnTo>
                    <a:pt x="115824" y="0"/>
                  </a:lnTo>
                  <a:lnTo>
                    <a:pt x="152448" y="9717"/>
                  </a:lnTo>
                  <a:lnTo>
                    <a:pt x="184245" y="36771"/>
                  </a:lnTo>
                  <a:lnTo>
                    <a:pt x="209312" y="78016"/>
                  </a:lnTo>
                  <a:lnTo>
                    <a:pt x="225747" y="130308"/>
                  </a:lnTo>
                  <a:lnTo>
                    <a:pt x="231648" y="190500"/>
                  </a:lnTo>
                  <a:lnTo>
                    <a:pt x="225747" y="250691"/>
                  </a:lnTo>
                  <a:lnTo>
                    <a:pt x="209312" y="302983"/>
                  </a:lnTo>
                  <a:lnTo>
                    <a:pt x="184245" y="344228"/>
                  </a:lnTo>
                  <a:lnTo>
                    <a:pt x="152448" y="371282"/>
                  </a:lnTo>
                  <a:lnTo>
                    <a:pt x="115824" y="381000"/>
                  </a:lnTo>
                  <a:lnTo>
                    <a:pt x="79199" y="371282"/>
                  </a:lnTo>
                  <a:lnTo>
                    <a:pt x="47402" y="344228"/>
                  </a:lnTo>
                  <a:lnTo>
                    <a:pt x="22335" y="302983"/>
                  </a:lnTo>
                  <a:lnTo>
                    <a:pt x="5900" y="250691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7491983" y="3145535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115824" y="0"/>
                  </a:moveTo>
                  <a:lnTo>
                    <a:pt x="47402" y="36612"/>
                  </a:lnTo>
                  <a:lnTo>
                    <a:pt x="22335" y="77687"/>
                  </a:lnTo>
                  <a:lnTo>
                    <a:pt x="5900" y="129771"/>
                  </a:lnTo>
                  <a:lnTo>
                    <a:pt x="0" y="189737"/>
                  </a:lnTo>
                  <a:lnTo>
                    <a:pt x="5900" y="249704"/>
                  </a:lnTo>
                  <a:lnTo>
                    <a:pt x="22335" y="301788"/>
                  </a:lnTo>
                  <a:lnTo>
                    <a:pt x="47402" y="342863"/>
                  </a:lnTo>
                  <a:lnTo>
                    <a:pt x="79199" y="369801"/>
                  </a:lnTo>
                  <a:lnTo>
                    <a:pt x="115824" y="379475"/>
                  </a:lnTo>
                  <a:lnTo>
                    <a:pt x="152448" y="369801"/>
                  </a:lnTo>
                  <a:lnTo>
                    <a:pt x="184245" y="342863"/>
                  </a:lnTo>
                  <a:lnTo>
                    <a:pt x="209312" y="301788"/>
                  </a:lnTo>
                  <a:lnTo>
                    <a:pt x="225747" y="249704"/>
                  </a:lnTo>
                  <a:lnTo>
                    <a:pt x="231648" y="189737"/>
                  </a:lnTo>
                  <a:lnTo>
                    <a:pt x="225747" y="129771"/>
                  </a:lnTo>
                  <a:lnTo>
                    <a:pt x="209312" y="77687"/>
                  </a:lnTo>
                  <a:lnTo>
                    <a:pt x="184245" y="36612"/>
                  </a:lnTo>
                  <a:lnTo>
                    <a:pt x="152448" y="9674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7491983" y="3145535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0" y="189737"/>
                  </a:moveTo>
                  <a:lnTo>
                    <a:pt x="5900" y="129771"/>
                  </a:lnTo>
                  <a:lnTo>
                    <a:pt x="22335" y="77687"/>
                  </a:lnTo>
                  <a:lnTo>
                    <a:pt x="47402" y="36612"/>
                  </a:lnTo>
                  <a:lnTo>
                    <a:pt x="79199" y="9674"/>
                  </a:lnTo>
                  <a:lnTo>
                    <a:pt x="115824" y="0"/>
                  </a:lnTo>
                  <a:lnTo>
                    <a:pt x="152448" y="9674"/>
                  </a:lnTo>
                  <a:lnTo>
                    <a:pt x="184245" y="36612"/>
                  </a:lnTo>
                  <a:lnTo>
                    <a:pt x="209312" y="77687"/>
                  </a:lnTo>
                  <a:lnTo>
                    <a:pt x="225747" y="129771"/>
                  </a:lnTo>
                  <a:lnTo>
                    <a:pt x="231648" y="189737"/>
                  </a:lnTo>
                  <a:lnTo>
                    <a:pt x="225747" y="249704"/>
                  </a:lnTo>
                  <a:lnTo>
                    <a:pt x="209312" y="301788"/>
                  </a:lnTo>
                  <a:lnTo>
                    <a:pt x="184245" y="342863"/>
                  </a:lnTo>
                  <a:lnTo>
                    <a:pt x="152448" y="369801"/>
                  </a:lnTo>
                  <a:lnTo>
                    <a:pt x="115824" y="379475"/>
                  </a:lnTo>
                  <a:lnTo>
                    <a:pt x="79199" y="369801"/>
                  </a:lnTo>
                  <a:lnTo>
                    <a:pt x="47402" y="342863"/>
                  </a:lnTo>
                  <a:lnTo>
                    <a:pt x="22335" y="301788"/>
                  </a:lnTo>
                  <a:lnTo>
                    <a:pt x="5900" y="249704"/>
                  </a:lnTo>
                  <a:lnTo>
                    <a:pt x="0" y="189737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7146035" y="2423160"/>
              <a:ext cx="379730" cy="778510"/>
            </a:xfrm>
            <a:custGeom>
              <a:avLst/>
              <a:gdLst/>
              <a:ahLst/>
              <a:cxnLst/>
              <a:rect l="l" t="t" r="r" b="b"/>
              <a:pathLst>
                <a:path w="379729" h="778510" extrusionOk="0">
                  <a:moveTo>
                    <a:pt x="0" y="0"/>
                  </a:moveTo>
                  <a:lnTo>
                    <a:pt x="379222" y="778001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8168639" y="2194560"/>
              <a:ext cx="231775" cy="381000"/>
            </a:xfrm>
            <a:custGeom>
              <a:avLst/>
              <a:gdLst/>
              <a:ahLst/>
              <a:cxnLst/>
              <a:rect l="l" t="t" r="r" b="b"/>
              <a:pathLst>
                <a:path w="231775" h="381000" extrusionOk="0">
                  <a:moveTo>
                    <a:pt x="115824" y="0"/>
                  </a:moveTo>
                  <a:lnTo>
                    <a:pt x="47402" y="36771"/>
                  </a:lnTo>
                  <a:lnTo>
                    <a:pt x="22335" y="78016"/>
                  </a:lnTo>
                  <a:lnTo>
                    <a:pt x="5900" y="130308"/>
                  </a:lnTo>
                  <a:lnTo>
                    <a:pt x="0" y="190500"/>
                  </a:lnTo>
                  <a:lnTo>
                    <a:pt x="5900" y="250691"/>
                  </a:lnTo>
                  <a:lnTo>
                    <a:pt x="22335" y="302983"/>
                  </a:lnTo>
                  <a:lnTo>
                    <a:pt x="47402" y="344228"/>
                  </a:lnTo>
                  <a:lnTo>
                    <a:pt x="79199" y="371282"/>
                  </a:lnTo>
                  <a:lnTo>
                    <a:pt x="115824" y="381000"/>
                  </a:lnTo>
                  <a:lnTo>
                    <a:pt x="152448" y="371282"/>
                  </a:lnTo>
                  <a:lnTo>
                    <a:pt x="184245" y="344228"/>
                  </a:lnTo>
                  <a:lnTo>
                    <a:pt x="209312" y="302983"/>
                  </a:lnTo>
                  <a:lnTo>
                    <a:pt x="225747" y="250691"/>
                  </a:lnTo>
                  <a:lnTo>
                    <a:pt x="231648" y="190500"/>
                  </a:lnTo>
                  <a:lnTo>
                    <a:pt x="225747" y="130308"/>
                  </a:lnTo>
                  <a:lnTo>
                    <a:pt x="209312" y="78016"/>
                  </a:lnTo>
                  <a:lnTo>
                    <a:pt x="184245" y="36771"/>
                  </a:lnTo>
                  <a:lnTo>
                    <a:pt x="152448" y="971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8168639" y="2194560"/>
              <a:ext cx="231775" cy="381000"/>
            </a:xfrm>
            <a:custGeom>
              <a:avLst/>
              <a:gdLst/>
              <a:ahLst/>
              <a:cxnLst/>
              <a:rect l="l" t="t" r="r" b="b"/>
              <a:pathLst>
                <a:path w="231775" h="381000" extrusionOk="0">
                  <a:moveTo>
                    <a:pt x="0" y="190500"/>
                  </a:moveTo>
                  <a:lnTo>
                    <a:pt x="5900" y="130308"/>
                  </a:lnTo>
                  <a:lnTo>
                    <a:pt x="22335" y="78016"/>
                  </a:lnTo>
                  <a:lnTo>
                    <a:pt x="47402" y="36771"/>
                  </a:lnTo>
                  <a:lnTo>
                    <a:pt x="79199" y="9717"/>
                  </a:lnTo>
                  <a:lnTo>
                    <a:pt x="115824" y="0"/>
                  </a:lnTo>
                  <a:lnTo>
                    <a:pt x="152448" y="9717"/>
                  </a:lnTo>
                  <a:lnTo>
                    <a:pt x="184245" y="36771"/>
                  </a:lnTo>
                  <a:lnTo>
                    <a:pt x="209312" y="78016"/>
                  </a:lnTo>
                  <a:lnTo>
                    <a:pt x="225747" y="130308"/>
                  </a:lnTo>
                  <a:lnTo>
                    <a:pt x="231648" y="190500"/>
                  </a:lnTo>
                  <a:lnTo>
                    <a:pt x="225747" y="250691"/>
                  </a:lnTo>
                  <a:lnTo>
                    <a:pt x="209312" y="302983"/>
                  </a:lnTo>
                  <a:lnTo>
                    <a:pt x="184245" y="344228"/>
                  </a:lnTo>
                  <a:lnTo>
                    <a:pt x="152448" y="371282"/>
                  </a:lnTo>
                  <a:lnTo>
                    <a:pt x="115824" y="381000"/>
                  </a:lnTo>
                  <a:lnTo>
                    <a:pt x="79199" y="371282"/>
                  </a:lnTo>
                  <a:lnTo>
                    <a:pt x="47402" y="344228"/>
                  </a:lnTo>
                  <a:lnTo>
                    <a:pt x="22335" y="302983"/>
                  </a:lnTo>
                  <a:lnTo>
                    <a:pt x="5900" y="250691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7261859" y="2232660"/>
              <a:ext cx="906780" cy="152400"/>
            </a:xfrm>
            <a:custGeom>
              <a:avLst/>
              <a:gdLst/>
              <a:ahLst/>
              <a:cxnLst/>
              <a:rect l="l" t="t" r="r" b="b"/>
              <a:pathLst>
                <a:path w="906779" h="152400" extrusionOk="0">
                  <a:moveTo>
                    <a:pt x="0" y="0"/>
                  </a:moveTo>
                  <a:lnTo>
                    <a:pt x="906399" y="15240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8997695" y="1219200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30" extrusionOk="0">
                  <a:moveTo>
                    <a:pt x="115824" y="0"/>
                  </a:moveTo>
                  <a:lnTo>
                    <a:pt x="47402" y="36612"/>
                  </a:lnTo>
                  <a:lnTo>
                    <a:pt x="22335" y="77687"/>
                  </a:lnTo>
                  <a:lnTo>
                    <a:pt x="5900" y="129771"/>
                  </a:lnTo>
                  <a:lnTo>
                    <a:pt x="0" y="189737"/>
                  </a:lnTo>
                  <a:lnTo>
                    <a:pt x="5900" y="249704"/>
                  </a:lnTo>
                  <a:lnTo>
                    <a:pt x="22335" y="301788"/>
                  </a:lnTo>
                  <a:lnTo>
                    <a:pt x="47402" y="342863"/>
                  </a:lnTo>
                  <a:lnTo>
                    <a:pt x="79199" y="369801"/>
                  </a:lnTo>
                  <a:lnTo>
                    <a:pt x="115824" y="379475"/>
                  </a:lnTo>
                  <a:lnTo>
                    <a:pt x="152448" y="369801"/>
                  </a:lnTo>
                  <a:lnTo>
                    <a:pt x="184245" y="342863"/>
                  </a:lnTo>
                  <a:lnTo>
                    <a:pt x="209312" y="301788"/>
                  </a:lnTo>
                  <a:lnTo>
                    <a:pt x="225747" y="249704"/>
                  </a:lnTo>
                  <a:lnTo>
                    <a:pt x="231648" y="189737"/>
                  </a:lnTo>
                  <a:lnTo>
                    <a:pt x="225747" y="129771"/>
                  </a:lnTo>
                  <a:lnTo>
                    <a:pt x="209312" y="77687"/>
                  </a:lnTo>
                  <a:lnTo>
                    <a:pt x="184245" y="36612"/>
                  </a:lnTo>
                  <a:lnTo>
                    <a:pt x="152448" y="9674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8997695" y="1219200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30" extrusionOk="0">
                  <a:moveTo>
                    <a:pt x="0" y="189737"/>
                  </a:moveTo>
                  <a:lnTo>
                    <a:pt x="5900" y="129771"/>
                  </a:lnTo>
                  <a:lnTo>
                    <a:pt x="22335" y="77687"/>
                  </a:lnTo>
                  <a:lnTo>
                    <a:pt x="47402" y="36612"/>
                  </a:lnTo>
                  <a:lnTo>
                    <a:pt x="79199" y="9674"/>
                  </a:lnTo>
                  <a:lnTo>
                    <a:pt x="115824" y="0"/>
                  </a:lnTo>
                  <a:lnTo>
                    <a:pt x="152448" y="9674"/>
                  </a:lnTo>
                  <a:lnTo>
                    <a:pt x="184245" y="36612"/>
                  </a:lnTo>
                  <a:lnTo>
                    <a:pt x="209312" y="77687"/>
                  </a:lnTo>
                  <a:lnTo>
                    <a:pt x="225747" y="129771"/>
                  </a:lnTo>
                  <a:lnTo>
                    <a:pt x="231648" y="189737"/>
                  </a:lnTo>
                  <a:lnTo>
                    <a:pt x="225747" y="249704"/>
                  </a:lnTo>
                  <a:lnTo>
                    <a:pt x="209312" y="301788"/>
                  </a:lnTo>
                  <a:lnTo>
                    <a:pt x="184245" y="342863"/>
                  </a:lnTo>
                  <a:lnTo>
                    <a:pt x="152448" y="369801"/>
                  </a:lnTo>
                  <a:lnTo>
                    <a:pt x="115824" y="379475"/>
                  </a:lnTo>
                  <a:lnTo>
                    <a:pt x="79199" y="369801"/>
                  </a:lnTo>
                  <a:lnTo>
                    <a:pt x="47402" y="342863"/>
                  </a:lnTo>
                  <a:lnTo>
                    <a:pt x="22335" y="301788"/>
                  </a:lnTo>
                  <a:lnTo>
                    <a:pt x="5900" y="249704"/>
                  </a:lnTo>
                  <a:lnTo>
                    <a:pt x="0" y="189737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8365236" y="1543811"/>
              <a:ext cx="665480" cy="707390"/>
            </a:xfrm>
            <a:custGeom>
              <a:avLst/>
              <a:gdLst/>
              <a:ahLst/>
              <a:cxnLst/>
              <a:rect l="l" t="t" r="r" b="b"/>
              <a:pathLst>
                <a:path w="665479" h="707389" extrusionOk="0">
                  <a:moveTo>
                    <a:pt x="0" y="707009"/>
                  </a:moveTo>
                  <a:lnTo>
                    <a:pt x="66548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9116567" y="3142488"/>
              <a:ext cx="231775" cy="381000"/>
            </a:xfrm>
            <a:custGeom>
              <a:avLst/>
              <a:gdLst/>
              <a:ahLst/>
              <a:cxnLst/>
              <a:rect l="l" t="t" r="r" b="b"/>
              <a:pathLst>
                <a:path w="231775" h="381000" extrusionOk="0">
                  <a:moveTo>
                    <a:pt x="115824" y="0"/>
                  </a:moveTo>
                  <a:lnTo>
                    <a:pt x="47402" y="36771"/>
                  </a:lnTo>
                  <a:lnTo>
                    <a:pt x="22335" y="78016"/>
                  </a:lnTo>
                  <a:lnTo>
                    <a:pt x="5900" y="130308"/>
                  </a:lnTo>
                  <a:lnTo>
                    <a:pt x="0" y="190500"/>
                  </a:lnTo>
                  <a:lnTo>
                    <a:pt x="5900" y="250691"/>
                  </a:lnTo>
                  <a:lnTo>
                    <a:pt x="22335" y="302983"/>
                  </a:lnTo>
                  <a:lnTo>
                    <a:pt x="47402" y="344228"/>
                  </a:lnTo>
                  <a:lnTo>
                    <a:pt x="79199" y="371282"/>
                  </a:lnTo>
                  <a:lnTo>
                    <a:pt x="115824" y="381000"/>
                  </a:lnTo>
                  <a:lnTo>
                    <a:pt x="152448" y="371282"/>
                  </a:lnTo>
                  <a:lnTo>
                    <a:pt x="184245" y="344228"/>
                  </a:lnTo>
                  <a:lnTo>
                    <a:pt x="209312" y="302983"/>
                  </a:lnTo>
                  <a:lnTo>
                    <a:pt x="225747" y="250691"/>
                  </a:lnTo>
                  <a:lnTo>
                    <a:pt x="231648" y="190500"/>
                  </a:lnTo>
                  <a:lnTo>
                    <a:pt x="225747" y="130308"/>
                  </a:lnTo>
                  <a:lnTo>
                    <a:pt x="209312" y="78016"/>
                  </a:lnTo>
                  <a:lnTo>
                    <a:pt x="184245" y="36771"/>
                  </a:lnTo>
                  <a:lnTo>
                    <a:pt x="152448" y="971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9116567" y="3142488"/>
              <a:ext cx="231775" cy="381000"/>
            </a:xfrm>
            <a:custGeom>
              <a:avLst/>
              <a:gdLst/>
              <a:ahLst/>
              <a:cxnLst/>
              <a:rect l="l" t="t" r="r" b="b"/>
              <a:pathLst>
                <a:path w="231775" h="381000" extrusionOk="0">
                  <a:moveTo>
                    <a:pt x="0" y="190500"/>
                  </a:moveTo>
                  <a:lnTo>
                    <a:pt x="5900" y="130308"/>
                  </a:lnTo>
                  <a:lnTo>
                    <a:pt x="22335" y="78016"/>
                  </a:lnTo>
                  <a:lnTo>
                    <a:pt x="47402" y="36771"/>
                  </a:lnTo>
                  <a:lnTo>
                    <a:pt x="79199" y="9717"/>
                  </a:lnTo>
                  <a:lnTo>
                    <a:pt x="115824" y="0"/>
                  </a:lnTo>
                  <a:lnTo>
                    <a:pt x="152448" y="9717"/>
                  </a:lnTo>
                  <a:lnTo>
                    <a:pt x="184245" y="36771"/>
                  </a:lnTo>
                  <a:lnTo>
                    <a:pt x="209312" y="78016"/>
                  </a:lnTo>
                  <a:lnTo>
                    <a:pt x="225747" y="130308"/>
                  </a:lnTo>
                  <a:lnTo>
                    <a:pt x="231648" y="190500"/>
                  </a:lnTo>
                  <a:lnTo>
                    <a:pt x="225747" y="250691"/>
                  </a:lnTo>
                  <a:lnTo>
                    <a:pt x="209312" y="302983"/>
                  </a:lnTo>
                  <a:lnTo>
                    <a:pt x="184245" y="344228"/>
                  </a:lnTo>
                  <a:lnTo>
                    <a:pt x="152448" y="371282"/>
                  </a:lnTo>
                  <a:lnTo>
                    <a:pt x="115824" y="381000"/>
                  </a:lnTo>
                  <a:lnTo>
                    <a:pt x="79199" y="371282"/>
                  </a:lnTo>
                  <a:lnTo>
                    <a:pt x="47402" y="344228"/>
                  </a:lnTo>
                  <a:lnTo>
                    <a:pt x="22335" y="302983"/>
                  </a:lnTo>
                  <a:lnTo>
                    <a:pt x="5900" y="250691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7688579" y="1598675"/>
              <a:ext cx="1543685" cy="1870710"/>
            </a:xfrm>
            <a:custGeom>
              <a:avLst/>
              <a:gdLst/>
              <a:ahLst/>
              <a:cxnLst/>
              <a:rect l="l" t="t" r="r" b="b"/>
              <a:pathLst>
                <a:path w="1543684" h="1870710" extrusionOk="0">
                  <a:moveTo>
                    <a:pt x="1424940" y="0"/>
                  </a:moveTo>
                  <a:lnTo>
                    <a:pt x="1543685" y="1543685"/>
                  </a:lnTo>
                </a:path>
                <a:path w="1543684" h="1870710" extrusionOk="0">
                  <a:moveTo>
                    <a:pt x="0" y="1870456"/>
                  </a:moveTo>
                  <a:lnTo>
                    <a:pt x="1461135" y="1868424"/>
                  </a:lnTo>
                </a:path>
                <a:path w="1543684" h="1870710" extrusionOk="0">
                  <a:moveTo>
                    <a:pt x="0" y="1601724"/>
                  </a:moveTo>
                  <a:lnTo>
                    <a:pt x="513079" y="920496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93" name="Google Shape;393;p25"/>
          <p:cNvGrpSpPr/>
          <p:nvPr/>
        </p:nvGrpSpPr>
        <p:grpSpPr>
          <a:xfrm>
            <a:off x="1033272" y="1604772"/>
            <a:ext cx="7929498" cy="4494276"/>
            <a:chOff x="1033272" y="1604772"/>
            <a:chExt cx="7929498" cy="4494276"/>
          </a:xfrm>
        </p:grpSpPr>
        <p:sp>
          <p:nvSpPr>
            <p:cNvPr id="394" name="Google Shape;394;p25"/>
            <p:cNvSpPr/>
            <p:nvPr/>
          </p:nvSpPr>
          <p:spPr>
            <a:xfrm>
              <a:off x="1617472" y="2337688"/>
              <a:ext cx="2451735" cy="2695575"/>
            </a:xfrm>
            <a:custGeom>
              <a:avLst/>
              <a:gdLst/>
              <a:ahLst/>
              <a:cxnLst/>
              <a:rect l="l" t="t" r="r" b="b"/>
              <a:pathLst>
                <a:path w="2451735" h="2695575" extrusionOk="0">
                  <a:moveTo>
                    <a:pt x="507491" y="2695575"/>
                  </a:moveTo>
                  <a:lnTo>
                    <a:pt x="0" y="0"/>
                  </a:lnTo>
                  <a:lnTo>
                    <a:pt x="2451607" y="1230376"/>
                  </a:lnTo>
                  <a:lnTo>
                    <a:pt x="507491" y="2695575"/>
                  </a:lnTo>
                  <a:close/>
                </a:path>
              </a:pathLst>
            </a:custGeom>
            <a:noFill/>
            <a:ln w="126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1033272" y="1959863"/>
              <a:ext cx="3443604" cy="4097654"/>
            </a:xfrm>
            <a:custGeom>
              <a:avLst/>
              <a:gdLst/>
              <a:ahLst/>
              <a:cxnLst/>
              <a:rect l="l" t="t" r="r" b="b"/>
              <a:pathLst>
                <a:path w="3443604" h="4097654" extrusionOk="0">
                  <a:moveTo>
                    <a:pt x="0" y="498728"/>
                  </a:moveTo>
                  <a:lnTo>
                    <a:pt x="736219" y="0"/>
                  </a:lnTo>
                </a:path>
                <a:path w="3443604" h="4097654" extrusionOk="0">
                  <a:moveTo>
                    <a:pt x="736091" y="0"/>
                  </a:moveTo>
                  <a:lnTo>
                    <a:pt x="3443604" y="1246886"/>
                  </a:lnTo>
                </a:path>
                <a:path w="3443604" h="4097654" extrusionOk="0">
                  <a:moveTo>
                    <a:pt x="12191" y="522732"/>
                  </a:moveTo>
                  <a:lnTo>
                    <a:pt x="534669" y="4097197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2088388" y="2623947"/>
              <a:ext cx="4034154" cy="3053080"/>
            </a:xfrm>
            <a:custGeom>
              <a:avLst/>
              <a:gdLst/>
              <a:ahLst/>
              <a:cxnLst/>
              <a:rect l="l" t="t" r="r" b="b"/>
              <a:pathLst>
                <a:path w="4034154" h="3053079" extrusionOk="0">
                  <a:moveTo>
                    <a:pt x="4034028" y="0"/>
                  </a:moveTo>
                  <a:lnTo>
                    <a:pt x="3156331" y="3032010"/>
                  </a:lnTo>
                  <a:lnTo>
                    <a:pt x="0" y="3052635"/>
                  </a:lnTo>
                  <a:lnTo>
                    <a:pt x="4034028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1568195" y="1604772"/>
              <a:ext cx="5059045" cy="4452620"/>
            </a:xfrm>
            <a:custGeom>
              <a:avLst/>
              <a:gdLst/>
              <a:ahLst/>
              <a:cxnLst/>
              <a:rect l="l" t="t" r="r" b="b"/>
              <a:pathLst>
                <a:path w="5059045" h="4452620" extrusionOk="0">
                  <a:moveTo>
                    <a:pt x="0" y="4452124"/>
                  </a:moveTo>
                  <a:lnTo>
                    <a:pt x="4358258" y="4357116"/>
                  </a:lnTo>
                </a:path>
                <a:path w="5059045" h="4452620" extrusionOk="0">
                  <a:moveTo>
                    <a:pt x="2909316" y="1601342"/>
                  </a:moveTo>
                  <a:lnTo>
                    <a:pt x="5058790" y="0"/>
                  </a:lnTo>
                </a:path>
                <a:path w="5059045" h="4452620" extrusionOk="0">
                  <a:moveTo>
                    <a:pt x="5057775" y="0"/>
                  </a:moveTo>
                  <a:lnTo>
                    <a:pt x="4357116" y="435643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6644639" y="4616195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115824" y="0"/>
                  </a:moveTo>
                  <a:lnTo>
                    <a:pt x="47402" y="36612"/>
                  </a:lnTo>
                  <a:lnTo>
                    <a:pt x="22335" y="77687"/>
                  </a:lnTo>
                  <a:lnTo>
                    <a:pt x="5900" y="129771"/>
                  </a:lnTo>
                  <a:lnTo>
                    <a:pt x="0" y="189737"/>
                  </a:lnTo>
                  <a:lnTo>
                    <a:pt x="5900" y="249704"/>
                  </a:lnTo>
                  <a:lnTo>
                    <a:pt x="22335" y="301788"/>
                  </a:lnTo>
                  <a:lnTo>
                    <a:pt x="47402" y="342863"/>
                  </a:lnTo>
                  <a:lnTo>
                    <a:pt x="79199" y="369801"/>
                  </a:lnTo>
                  <a:lnTo>
                    <a:pt x="115824" y="379475"/>
                  </a:lnTo>
                  <a:lnTo>
                    <a:pt x="152448" y="369801"/>
                  </a:lnTo>
                  <a:lnTo>
                    <a:pt x="184245" y="342863"/>
                  </a:lnTo>
                  <a:lnTo>
                    <a:pt x="209312" y="301788"/>
                  </a:lnTo>
                  <a:lnTo>
                    <a:pt x="225747" y="249704"/>
                  </a:lnTo>
                  <a:lnTo>
                    <a:pt x="231648" y="189737"/>
                  </a:lnTo>
                  <a:lnTo>
                    <a:pt x="225747" y="129771"/>
                  </a:lnTo>
                  <a:lnTo>
                    <a:pt x="209312" y="77687"/>
                  </a:lnTo>
                  <a:lnTo>
                    <a:pt x="184245" y="36612"/>
                  </a:lnTo>
                  <a:lnTo>
                    <a:pt x="152448" y="9674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2E5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6644639" y="4616195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0" y="189737"/>
                  </a:moveTo>
                  <a:lnTo>
                    <a:pt x="5900" y="129771"/>
                  </a:lnTo>
                  <a:lnTo>
                    <a:pt x="22335" y="77687"/>
                  </a:lnTo>
                  <a:lnTo>
                    <a:pt x="47402" y="36612"/>
                  </a:lnTo>
                  <a:lnTo>
                    <a:pt x="79199" y="9674"/>
                  </a:lnTo>
                  <a:lnTo>
                    <a:pt x="115824" y="0"/>
                  </a:lnTo>
                  <a:lnTo>
                    <a:pt x="152448" y="9674"/>
                  </a:lnTo>
                  <a:lnTo>
                    <a:pt x="184245" y="36612"/>
                  </a:lnTo>
                  <a:lnTo>
                    <a:pt x="209312" y="77687"/>
                  </a:lnTo>
                  <a:lnTo>
                    <a:pt x="225747" y="129771"/>
                  </a:lnTo>
                  <a:lnTo>
                    <a:pt x="231648" y="189737"/>
                  </a:lnTo>
                  <a:lnTo>
                    <a:pt x="225747" y="249704"/>
                  </a:lnTo>
                  <a:lnTo>
                    <a:pt x="209312" y="301788"/>
                  </a:lnTo>
                  <a:lnTo>
                    <a:pt x="184245" y="342863"/>
                  </a:lnTo>
                  <a:lnTo>
                    <a:pt x="152448" y="369801"/>
                  </a:lnTo>
                  <a:lnTo>
                    <a:pt x="115824" y="379475"/>
                  </a:lnTo>
                  <a:lnTo>
                    <a:pt x="79199" y="369801"/>
                  </a:lnTo>
                  <a:lnTo>
                    <a:pt x="47402" y="342863"/>
                  </a:lnTo>
                  <a:lnTo>
                    <a:pt x="22335" y="301788"/>
                  </a:lnTo>
                  <a:lnTo>
                    <a:pt x="5900" y="249704"/>
                  </a:lnTo>
                  <a:lnTo>
                    <a:pt x="0" y="189737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7106412" y="5718048"/>
              <a:ext cx="231775" cy="381000"/>
            </a:xfrm>
            <a:custGeom>
              <a:avLst/>
              <a:gdLst/>
              <a:ahLst/>
              <a:cxnLst/>
              <a:rect l="l" t="t" r="r" b="b"/>
              <a:pathLst>
                <a:path w="231775" h="381000" extrusionOk="0">
                  <a:moveTo>
                    <a:pt x="115824" y="0"/>
                  </a:moveTo>
                  <a:lnTo>
                    <a:pt x="47402" y="36756"/>
                  </a:lnTo>
                  <a:lnTo>
                    <a:pt x="22335" y="77994"/>
                  </a:lnTo>
                  <a:lnTo>
                    <a:pt x="5900" y="130288"/>
                  </a:lnTo>
                  <a:lnTo>
                    <a:pt x="0" y="190499"/>
                  </a:lnTo>
                  <a:lnTo>
                    <a:pt x="5900" y="250711"/>
                  </a:lnTo>
                  <a:lnTo>
                    <a:pt x="22335" y="303005"/>
                  </a:lnTo>
                  <a:lnTo>
                    <a:pt x="47402" y="344243"/>
                  </a:lnTo>
                  <a:lnTo>
                    <a:pt x="79199" y="371287"/>
                  </a:lnTo>
                  <a:lnTo>
                    <a:pt x="115824" y="380999"/>
                  </a:lnTo>
                  <a:lnTo>
                    <a:pt x="152448" y="371287"/>
                  </a:lnTo>
                  <a:lnTo>
                    <a:pt x="184245" y="344243"/>
                  </a:lnTo>
                  <a:lnTo>
                    <a:pt x="209312" y="303005"/>
                  </a:lnTo>
                  <a:lnTo>
                    <a:pt x="225747" y="250711"/>
                  </a:lnTo>
                  <a:lnTo>
                    <a:pt x="231648" y="190499"/>
                  </a:lnTo>
                  <a:lnTo>
                    <a:pt x="225747" y="130288"/>
                  </a:lnTo>
                  <a:lnTo>
                    <a:pt x="209312" y="77994"/>
                  </a:lnTo>
                  <a:lnTo>
                    <a:pt x="184245" y="36756"/>
                  </a:lnTo>
                  <a:lnTo>
                    <a:pt x="152448" y="9712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7106412" y="5718048"/>
              <a:ext cx="231775" cy="381000"/>
            </a:xfrm>
            <a:custGeom>
              <a:avLst/>
              <a:gdLst/>
              <a:ahLst/>
              <a:cxnLst/>
              <a:rect l="l" t="t" r="r" b="b"/>
              <a:pathLst>
                <a:path w="231775" h="381000" extrusionOk="0">
                  <a:moveTo>
                    <a:pt x="0" y="190499"/>
                  </a:moveTo>
                  <a:lnTo>
                    <a:pt x="5900" y="130288"/>
                  </a:lnTo>
                  <a:lnTo>
                    <a:pt x="22335" y="77994"/>
                  </a:lnTo>
                  <a:lnTo>
                    <a:pt x="47402" y="36756"/>
                  </a:lnTo>
                  <a:lnTo>
                    <a:pt x="79199" y="9712"/>
                  </a:lnTo>
                  <a:lnTo>
                    <a:pt x="115824" y="0"/>
                  </a:lnTo>
                  <a:lnTo>
                    <a:pt x="152448" y="9712"/>
                  </a:lnTo>
                  <a:lnTo>
                    <a:pt x="184245" y="36756"/>
                  </a:lnTo>
                  <a:lnTo>
                    <a:pt x="209312" y="77994"/>
                  </a:lnTo>
                  <a:lnTo>
                    <a:pt x="225747" y="130288"/>
                  </a:lnTo>
                  <a:lnTo>
                    <a:pt x="231648" y="190499"/>
                  </a:lnTo>
                  <a:lnTo>
                    <a:pt x="225747" y="250711"/>
                  </a:lnTo>
                  <a:lnTo>
                    <a:pt x="209312" y="303005"/>
                  </a:lnTo>
                  <a:lnTo>
                    <a:pt x="184245" y="344243"/>
                  </a:lnTo>
                  <a:lnTo>
                    <a:pt x="152448" y="371287"/>
                  </a:lnTo>
                  <a:lnTo>
                    <a:pt x="115824" y="380999"/>
                  </a:lnTo>
                  <a:lnTo>
                    <a:pt x="79199" y="371287"/>
                  </a:lnTo>
                  <a:lnTo>
                    <a:pt x="47402" y="344243"/>
                  </a:lnTo>
                  <a:lnTo>
                    <a:pt x="22335" y="303005"/>
                  </a:lnTo>
                  <a:lnTo>
                    <a:pt x="5900" y="250711"/>
                  </a:lnTo>
                  <a:lnTo>
                    <a:pt x="0" y="190499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6760463" y="4995672"/>
              <a:ext cx="379730" cy="778510"/>
            </a:xfrm>
            <a:custGeom>
              <a:avLst/>
              <a:gdLst/>
              <a:ahLst/>
              <a:cxnLst/>
              <a:rect l="l" t="t" r="r" b="b"/>
              <a:pathLst>
                <a:path w="379729" h="778510" extrusionOk="0">
                  <a:moveTo>
                    <a:pt x="0" y="0"/>
                  </a:moveTo>
                  <a:lnTo>
                    <a:pt x="379221" y="77804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7783067" y="4768595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115824" y="0"/>
                  </a:moveTo>
                  <a:lnTo>
                    <a:pt x="47402" y="36612"/>
                  </a:lnTo>
                  <a:lnTo>
                    <a:pt x="22335" y="77687"/>
                  </a:lnTo>
                  <a:lnTo>
                    <a:pt x="5900" y="129771"/>
                  </a:lnTo>
                  <a:lnTo>
                    <a:pt x="0" y="189737"/>
                  </a:lnTo>
                  <a:lnTo>
                    <a:pt x="5900" y="249704"/>
                  </a:lnTo>
                  <a:lnTo>
                    <a:pt x="22335" y="301788"/>
                  </a:lnTo>
                  <a:lnTo>
                    <a:pt x="47402" y="342863"/>
                  </a:lnTo>
                  <a:lnTo>
                    <a:pt x="79199" y="369801"/>
                  </a:lnTo>
                  <a:lnTo>
                    <a:pt x="115824" y="379475"/>
                  </a:lnTo>
                  <a:lnTo>
                    <a:pt x="152448" y="369801"/>
                  </a:lnTo>
                  <a:lnTo>
                    <a:pt x="184245" y="342863"/>
                  </a:lnTo>
                  <a:lnTo>
                    <a:pt x="209312" y="301788"/>
                  </a:lnTo>
                  <a:lnTo>
                    <a:pt x="225747" y="249704"/>
                  </a:lnTo>
                  <a:lnTo>
                    <a:pt x="231648" y="189737"/>
                  </a:lnTo>
                  <a:lnTo>
                    <a:pt x="225747" y="129771"/>
                  </a:lnTo>
                  <a:lnTo>
                    <a:pt x="209312" y="77687"/>
                  </a:lnTo>
                  <a:lnTo>
                    <a:pt x="184245" y="36612"/>
                  </a:lnTo>
                  <a:lnTo>
                    <a:pt x="152448" y="9674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7783067" y="4768595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0" y="189737"/>
                  </a:moveTo>
                  <a:lnTo>
                    <a:pt x="5900" y="129771"/>
                  </a:lnTo>
                  <a:lnTo>
                    <a:pt x="22335" y="77687"/>
                  </a:lnTo>
                  <a:lnTo>
                    <a:pt x="47402" y="36612"/>
                  </a:lnTo>
                  <a:lnTo>
                    <a:pt x="79199" y="9674"/>
                  </a:lnTo>
                  <a:lnTo>
                    <a:pt x="115824" y="0"/>
                  </a:lnTo>
                  <a:lnTo>
                    <a:pt x="152448" y="9674"/>
                  </a:lnTo>
                  <a:lnTo>
                    <a:pt x="184245" y="36612"/>
                  </a:lnTo>
                  <a:lnTo>
                    <a:pt x="209312" y="77687"/>
                  </a:lnTo>
                  <a:lnTo>
                    <a:pt x="225747" y="129771"/>
                  </a:lnTo>
                  <a:lnTo>
                    <a:pt x="231648" y="189737"/>
                  </a:lnTo>
                  <a:lnTo>
                    <a:pt x="225747" y="249704"/>
                  </a:lnTo>
                  <a:lnTo>
                    <a:pt x="209312" y="301788"/>
                  </a:lnTo>
                  <a:lnTo>
                    <a:pt x="184245" y="342863"/>
                  </a:lnTo>
                  <a:lnTo>
                    <a:pt x="152448" y="369801"/>
                  </a:lnTo>
                  <a:lnTo>
                    <a:pt x="115824" y="379475"/>
                  </a:lnTo>
                  <a:lnTo>
                    <a:pt x="79199" y="369801"/>
                  </a:lnTo>
                  <a:lnTo>
                    <a:pt x="47402" y="342863"/>
                  </a:lnTo>
                  <a:lnTo>
                    <a:pt x="22335" y="301788"/>
                  </a:lnTo>
                  <a:lnTo>
                    <a:pt x="5900" y="249704"/>
                  </a:lnTo>
                  <a:lnTo>
                    <a:pt x="0" y="189737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6876287" y="4806695"/>
              <a:ext cx="906780" cy="152400"/>
            </a:xfrm>
            <a:custGeom>
              <a:avLst/>
              <a:gdLst/>
              <a:ahLst/>
              <a:cxnLst/>
              <a:rect l="l" t="t" r="r" b="b"/>
              <a:pathLst>
                <a:path w="906779" h="152400" extrusionOk="0">
                  <a:moveTo>
                    <a:pt x="0" y="0"/>
                  </a:moveTo>
                  <a:lnTo>
                    <a:pt x="906398" y="15239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8612124" y="3793236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115824" y="0"/>
                  </a:moveTo>
                  <a:lnTo>
                    <a:pt x="47402" y="36612"/>
                  </a:lnTo>
                  <a:lnTo>
                    <a:pt x="22335" y="77687"/>
                  </a:lnTo>
                  <a:lnTo>
                    <a:pt x="5900" y="129771"/>
                  </a:lnTo>
                  <a:lnTo>
                    <a:pt x="0" y="189737"/>
                  </a:lnTo>
                  <a:lnTo>
                    <a:pt x="5900" y="249704"/>
                  </a:lnTo>
                  <a:lnTo>
                    <a:pt x="22335" y="301788"/>
                  </a:lnTo>
                  <a:lnTo>
                    <a:pt x="47402" y="342863"/>
                  </a:lnTo>
                  <a:lnTo>
                    <a:pt x="79199" y="369801"/>
                  </a:lnTo>
                  <a:lnTo>
                    <a:pt x="115824" y="379475"/>
                  </a:lnTo>
                  <a:lnTo>
                    <a:pt x="152448" y="369801"/>
                  </a:lnTo>
                  <a:lnTo>
                    <a:pt x="184245" y="342863"/>
                  </a:lnTo>
                  <a:lnTo>
                    <a:pt x="209312" y="301788"/>
                  </a:lnTo>
                  <a:lnTo>
                    <a:pt x="225747" y="249704"/>
                  </a:lnTo>
                  <a:lnTo>
                    <a:pt x="231648" y="189737"/>
                  </a:lnTo>
                  <a:lnTo>
                    <a:pt x="225747" y="129771"/>
                  </a:lnTo>
                  <a:lnTo>
                    <a:pt x="209312" y="77687"/>
                  </a:lnTo>
                  <a:lnTo>
                    <a:pt x="184245" y="36612"/>
                  </a:lnTo>
                  <a:lnTo>
                    <a:pt x="152448" y="9674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2E5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8612124" y="3793236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0" y="189737"/>
                  </a:moveTo>
                  <a:lnTo>
                    <a:pt x="5900" y="129771"/>
                  </a:lnTo>
                  <a:lnTo>
                    <a:pt x="22335" y="77687"/>
                  </a:lnTo>
                  <a:lnTo>
                    <a:pt x="47402" y="36612"/>
                  </a:lnTo>
                  <a:lnTo>
                    <a:pt x="79199" y="9674"/>
                  </a:lnTo>
                  <a:lnTo>
                    <a:pt x="115824" y="0"/>
                  </a:lnTo>
                  <a:lnTo>
                    <a:pt x="152448" y="9674"/>
                  </a:lnTo>
                  <a:lnTo>
                    <a:pt x="184245" y="36612"/>
                  </a:lnTo>
                  <a:lnTo>
                    <a:pt x="209312" y="77687"/>
                  </a:lnTo>
                  <a:lnTo>
                    <a:pt x="225747" y="129771"/>
                  </a:lnTo>
                  <a:lnTo>
                    <a:pt x="231648" y="189737"/>
                  </a:lnTo>
                  <a:lnTo>
                    <a:pt x="225747" y="249704"/>
                  </a:lnTo>
                  <a:lnTo>
                    <a:pt x="209312" y="301788"/>
                  </a:lnTo>
                  <a:lnTo>
                    <a:pt x="184245" y="342863"/>
                  </a:lnTo>
                  <a:lnTo>
                    <a:pt x="152448" y="369801"/>
                  </a:lnTo>
                  <a:lnTo>
                    <a:pt x="115824" y="379475"/>
                  </a:lnTo>
                  <a:lnTo>
                    <a:pt x="79199" y="369801"/>
                  </a:lnTo>
                  <a:lnTo>
                    <a:pt x="47402" y="342863"/>
                  </a:lnTo>
                  <a:lnTo>
                    <a:pt x="22335" y="301788"/>
                  </a:lnTo>
                  <a:lnTo>
                    <a:pt x="5900" y="249704"/>
                  </a:lnTo>
                  <a:lnTo>
                    <a:pt x="0" y="189737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7981188" y="4117848"/>
              <a:ext cx="665480" cy="707390"/>
            </a:xfrm>
            <a:custGeom>
              <a:avLst/>
              <a:gdLst/>
              <a:ahLst/>
              <a:cxnLst/>
              <a:rect l="l" t="t" r="r" b="b"/>
              <a:pathLst>
                <a:path w="665479" h="707389" extrusionOk="0">
                  <a:moveTo>
                    <a:pt x="0" y="707008"/>
                  </a:moveTo>
                  <a:lnTo>
                    <a:pt x="665479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8730995" y="5716524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115824" y="0"/>
                  </a:moveTo>
                  <a:lnTo>
                    <a:pt x="47402" y="36608"/>
                  </a:lnTo>
                  <a:lnTo>
                    <a:pt x="22335" y="77681"/>
                  </a:lnTo>
                  <a:lnTo>
                    <a:pt x="5900" y="129766"/>
                  </a:lnTo>
                  <a:lnTo>
                    <a:pt x="0" y="189737"/>
                  </a:lnTo>
                  <a:lnTo>
                    <a:pt x="5900" y="249709"/>
                  </a:lnTo>
                  <a:lnTo>
                    <a:pt x="22335" y="301794"/>
                  </a:lnTo>
                  <a:lnTo>
                    <a:pt x="47402" y="342867"/>
                  </a:lnTo>
                  <a:lnTo>
                    <a:pt x="79199" y="369802"/>
                  </a:lnTo>
                  <a:lnTo>
                    <a:pt x="115824" y="379475"/>
                  </a:lnTo>
                  <a:lnTo>
                    <a:pt x="152448" y="369802"/>
                  </a:lnTo>
                  <a:lnTo>
                    <a:pt x="184245" y="342867"/>
                  </a:lnTo>
                  <a:lnTo>
                    <a:pt x="209312" y="301794"/>
                  </a:lnTo>
                  <a:lnTo>
                    <a:pt x="225747" y="249709"/>
                  </a:lnTo>
                  <a:lnTo>
                    <a:pt x="231648" y="189737"/>
                  </a:lnTo>
                  <a:lnTo>
                    <a:pt x="225747" y="129766"/>
                  </a:lnTo>
                  <a:lnTo>
                    <a:pt x="209312" y="77681"/>
                  </a:lnTo>
                  <a:lnTo>
                    <a:pt x="184245" y="36608"/>
                  </a:lnTo>
                  <a:lnTo>
                    <a:pt x="152448" y="9673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8730995" y="5716524"/>
              <a:ext cx="231775" cy="379730"/>
            </a:xfrm>
            <a:custGeom>
              <a:avLst/>
              <a:gdLst/>
              <a:ahLst/>
              <a:cxnLst/>
              <a:rect l="l" t="t" r="r" b="b"/>
              <a:pathLst>
                <a:path w="231775" h="379729" extrusionOk="0">
                  <a:moveTo>
                    <a:pt x="0" y="189737"/>
                  </a:moveTo>
                  <a:lnTo>
                    <a:pt x="5900" y="129766"/>
                  </a:lnTo>
                  <a:lnTo>
                    <a:pt x="22335" y="77681"/>
                  </a:lnTo>
                  <a:lnTo>
                    <a:pt x="47402" y="36608"/>
                  </a:lnTo>
                  <a:lnTo>
                    <a:pt x="79199" y="9673"/>
                  </a:lnTo>
                  <a:lnTo>
                    <a:pt x="115824" y="0"/>
                  </a:lnTo>
                  <a:lnTo>
                    <a:pt x="152448" y="9673"/>
                  </a:lnTo>
                  <a:lnTo>
                    <a:pt x="184245" y="36608"/>
                  </a:lnTo>
                  <a:lnTo>
                    <a:pt x="209312" y="77681"/>
                  </a:lnTo>
                  <a:lnTo>
                    <a:pt x="225747" y="129766"/>
                  </a:lnTo>
                  <a:lnTo>
                    <a:pt x="231648" y="189737"/>
                  </a:lnTo>
                  <a:lnTo>
                    <a:pt x="225747" y="249709"/>
                  </a:lnTo>
                  <a:lnTo>
                    <a:pt x="209312" y="301794"/>
                  </a:lnTo>
                  <a:lnTo>
                    <a:pt x="184245" y="342867"/>
                  </a:lnTo>
                  <a:lnTo>
                    <a:pt x="152448" y="369802"/>
                  </a:lnTo>
                  <a:lnTo>
                    <a:pt x="115824" y="379475"/>
                  </a:lnTo>
                  <a:lnTo>
                    <a:pt x="79199" y="369802"/>
                  </a:lnTo>
                  <a:lnTo>
                    <a:pt x="47402" y="342867"/>
                  </a:lnTo>
                  <a:lnTo>
                    <a:pt x="22335" y="301794"/>
                  </a:lnTo>
                  <a:lnTo>
                    <a:pt x="5900" y="249709"/>
                  </a:lnTo>
                  <a:lnTo>
                    <a:pt x="0" y="189737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7304531" y="4172711"/>
              <a:ext cx="1542415" cy="1870710"/>
            </a:xfrm>
            <a:custGeom>
              <a:avLst/>
              <a:gdLst/>
              <a:ahLst/>
              <a:cxnLst/>
              <a:rect l="l" t="t" r="r" b="b"/>
              <a:pathLst>
                <a:path w="1542415" h="1870710" extrusionOk="0">
                  <a:moveTo>
                    <a:pt x="1423416" y="0"/>
                  </a:moveTo>
                  <a:lnTo>
                    <a:pt x="1542161" y="1543735"/>
                  </a:lnTo>
                </a:path>
                <a:path w="1542415" h="1870710" extrusionOk="0">
                  <a:moveTo>
                    <a:pt x="0" y="1870392"/>
                  </a:moveTo>
                  <a:lnTo>
                    <a:pt x="1461135" y="1868424"/>
                  </a:lnTo>
                </a:path>
                <a:path w="1542415" h="1870710" extrusionOk="0">
                  <a:moveTo>
                    <a:pt x="0" y="1601787"/>
                  </a:moveTo>
                  <a:lnTo>
                    <a:pt x="513079" y="920495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4239767" y="3467100"/>
              <a:ext cx="238125" cy="315595"/>
            </a:xfrm>
            <a:custGeom>
              <a:avLst/>
              <a:gdLst/>
              <a:ahLst/>
              <a:cxnLst/>
              <a:rect l="l" t="t" r="r" b="b"/>
              <a:pathLst>
                <a:path w="238125" h="315595" extrusionOk="0">
                  <a:moveTo>
                    <a:pt x="118872" y="0"/>
                  </a:moveTo>
                  <a:lnTo>
                    <a:pt x="90805" y="120523"/>
                  </a:lnTo>
                  <a:lnTo>
                    <a:pt x="0" y="120523"/>
                  </a:lnTo>
                  <a:lnTo>
                    <a:pt x="73406" y="194944"/>
                  </a:lnTo>
                  <a:lnTo>
                    <a:pt x="45466" y="315468"/>
                  </a:lnTo>
                  <a:lnTo>
                    <a:pt x="118872" y="241045"/>
                  </a:lnTo>
                  <a:lnTo>
                    <a:pt x="192278" y="315468"/>
                  </a:lnTo>
                  <a:lnTo>
                    <a:pt x="164337" y="194944"/>
                  </a:lnTo>
                  <a:lnTo>
                    <a:pt x="237744" y="120523"/>
                  </a:lnTo>
                  <a:lnTo>
                    <a:pt x="146939" y="120523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4239767" y="3467100"/>
              <a:ext cx="238125" cy="315595"/>
            </a:xfrm>
            <a:custGeom>
              <a:avLst/>
              <a:gdLst/>
              <a:ahLst/>
              <a:cxnLst/>
              <a:rect l="l" t="t" r="r" b="b"/>
              <a:pathLst>
                <a:path w="238125" h="315595" extrusionOk="0">
                  <a:moveTo>
                    <a:pt x="0" y="120523"/>
                  </a:moveTo>
                  <a:lnTo>
                    <a:pt x="90805" y="120523"/>
                  </a:lnTo>
                  <a:lnTo>
                    <a:pt x="118872" y="0"/>
                  </a:lnTo>
                  <a:lnTo>
                    <a:pt x="146939" y="120523"/>
                  </a:lnTo>
                  <a:lnTo>
                    <a:pt x="237744" y="120523"/>
                  </a:lnTo>
                  <a:lnTo>
                    <a:pt x="164337" y="194944"/>
                  </a:lnTo>
                  <a:lnTo>
                    <a:pt x="192278" y="315468"/>
                  </a:lnTo>
                  <a:lnTo>
                    <a:pt x="118872" y="241045"/>
                  </a:lnTo>
                  <a:lnTo>
                    <a:pt x="45466" y="315468"/>
                  </a:lnTo>
                  <a:lnTo>
                    <a:pt x="73406" y="194944"/>
                  </a:lnTo>
                  <a:lnTo>
                    <a:pt x="0" y="12052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551931" y="5558027"/>
              <a:ext cx="279400" cy="349250"/>
            </a:xfrm>
            <a:custGeom>
              <a:avLst/>
              <a:gdLst/>
              <a:ahLst/>
              <a:cxnLst/>
              <a:rect l="l" t="t" r="r" b="b"/>
              <a:pathLst>
                <a:path w="279400" h="349250" extrusionOk="0">
                  <a:moveTo>
                    <a:pt x="139445" y="0"/>
                  </a:moveTo>
                  <a:lnTo>
                    <a:pt x="106552" y="133299"/>
                  </a:lnTo>
                  <a:lnTo>
                    <a:pt x="0" y="133299"/>
                  </a:lnTo>
                  <a:lnTo>
                    <a:pt x="86232" y="215684"/>
                  </a:lnTo>
                  <a:lnTo>
                    <a:pt x="53212" y="348996"/>
                  </a:lnTo>
                  <a:lnTo>
                    <a:pt x="139445" y="266611"/>
                  </a:lnTo>
                  <a:lnTo>
                    <a:pt x="225678" y="348996"/>
                  </a:lnTo>
                  <a:lnTo>
                    <a:pt x="192658" y="215684"/>
                  </a:lnTo>
                  <a:lnTo>
                    <a:pt x="278891" y="133299"/>
                  </a:lnTo>
                  <a:lnTo>
                    <a:pt x="172338" y="133299"/>
                  </a:lnTo>
                  <a:lnTo>
                    <a:pt x="139445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551931" y="5558027"/>
              <a:ext cx="279400" cy="349250"/>
            </a:xfrm>
            <a:custGeom>
              <a:avLst/>
              <a:gdLst/>
              <a:ahLst/>
              <a:cxnLst/>
              <a:rect l="l" t="t" r="r" b="b"/>
              <a:pathLst>
                <a:path w="279400" h="349250" extrusionOk="0">
                  <a:moveTo>
                    <a:pt x="0" y="133299"/>
                  </a:moveTo>
                  <a:lnTo>
                    <a:pt x="106552" y="133299"/>
                  </a:lnTo>
                  <a:lnTo>
                    <a:pt x="139445" y="0"/>
                  </a:lnTo>
                  <a:lnTo>
                    <a:pt x="172338" y="133299"/>
                  </a:lnTo>
                  <a:lnTo>
                    <a:pt x="278891" y="133299"/>
                  </a:lnTo>
                  <a:lnTo>
                    <a:pt x="192658" y="215684"/>
                  </a:lnTo>
                  <a:lnTo>
                    <a:pt x="225678" y="348996"/>
                  </a:lnTo>
                  <a:lnTo>
                    <a:pt x="139445" y="266611"/>
                  </a:lnTo>
                  <a:lnTo>
                    <a:pt x="53212" y="348996"/>
                  </a:lnTo>
                  <a:lnTo>
                    <a:pt x="86232" y="215684"/>
                  </a:lnTo>
                  <a:lnTo>
                    <a:pt x="0" y="133299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1662684" y="5433060"/>
              <a:ext cx="309880" cy="341630"/>
            </a:xfrm>
            <a:custGeom>
              <a:avLst/>
              <a:gdLst/>
              <a:ahLst/>
              <a:cxnLst/>
              <a:rect l="l" t="t" r="r" b="b"/>
              <a:pathLst>
                <a:path w="309880" h="341629" extrusionOk="0">
                  <a:moveTo>
                    <a:pt x="154686" y="0"/>
                  </a:moveTo>
                  <a:lnTo>
                    <a:pt x="118110" y="130428"/>
                  </a:lnTo>
                  <a:lnTo>
                    <a:pt x="0" y="130428"/>
                  </a:lnTo>
                  <a:lnTo>
                    <a:pt x="95631" y="210985"/>
                  </a:lnTo>
                  <a:lnTo>
                    <a:pt x="59055" y="341375"/>
                  </a:lnTo>
                  <a:lnTo>
                    <a:pt x="154686" y="260781"/>
                  </a:lnTo>
                  <a:lnTo>
                    <a:pt x="250317" y="341375"/>
                  </a:lnTo>
                  <a:lnTo>
                    <a:pt x="213741" y="210985"/>
                  </a:lnTo>
                  <a:lnTo>
                    <a:pt x="309372" y="130428"/>
                  </a:lnTo>
                  <a:lnTo>
                    <a:pt x="191262" y="130428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1662684" y="5433060"/>
              <a:ext cx="309880" cy="341630"/>
            </a:xfrm>
            <a:custGeom>
              <a:avLst/>
              <a:gdLst/>
              <a:ahLst/>
              <a:cxnLst/>
              <a:rect l="l" t="t" r="r" b="b"/>
              <a:pathLst>
                <a:path w="309880" h="341629" extrusionOk="0">
                  <a:moveTo>
                    <a:pt x="0" y="130428"/>
                  </a:moveTo>
                  <a:lnTo>
                    <a:pt x="118110" y="130428"/>
                  </a:lnTo>
                  <a:lnTo>
                    <a:pt x="154686" y="0"/>
                  </a:lnTo>
                  <a:lnTo>
                    <a:pt x="191262" y="130428"/>
                  </a:lnTo>
                  <a:lnTo>
                    <a:pt x="309372" y="130428"/>
                  </a:lnTo>
                  <a:lnTo>
                    <a:pt x="213741" y="210985"/>
                  </a:lnTo>
                  <a:lnTo>
                    <a:pt x="250317" y="341375"/>
                  </a:lnTo>
                  <a:lnTo>
                    <a:pt x="154686" y="260781"/>
                  </a:lnTo>
                  <a:lnTo>
                    <a:pt x="59055" y="341375"/>
                  </a:lnTo>
                  <a:lnTo>
                    <a:pt x="95631" y="210985"/>
                  </a:lnTo>
                  <a:lnTo>
                    <a:pt x="0" y="130428"/>
                  </a:lnTo>
                  <a:close/>
                </a:path>
              </a:pathLst>
            </a:custGeom>
            <a:noFill/>
            <a:ln w="12675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418" name="Google Shape;418;p25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424" name="Google Shape;424;p26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26"/>
          <p:cNvSpPr txBox="1"/>
          <p:nvPr/>
        </p:nvSpPr>
        <p:spPr>
          <a:xfrm>
            <a:off x="454558" y="1364742"/>
            <a:ext cx="15144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1598802" y="2238501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p26"/>
          <p:cNvGrpSpPr/>
          <p:nvPr/>
        </p:nvGrpSpPr>
        <p:grpSpPr>
          <a:xfrm>
            <a:off x="882396" y="2755392"/>
            <a:ext cx="752983" cy="2116201"/>
            <a:chOff x="882396" y="2755392"/>
            <a:chExt cx="752983" cy="2116201"/>
          </a:xfrm>
        </p:grpSpPr>
        <p:sp>
          <p:nvSpPr>
            <p:cNvPr id="428" name="Google Shape;428;p26"/>
            <p:cNvSpPr/>
            <p:nvPr/>
          </p:nvSpPr>
          <p:spPr>
            <a:xfrm>
              <a:off x="1624584" y="4536948"/>
              <a:ext cx="10795" cy="334645"/>
            </a:xfrm>
            <a:custGeom>
              <a:avLst/>
              <a:gdLst/>
              <a:ahLst/>
              <a:cxnLst/>
              <a:rect l="l" t="t" r="r" b="b"/>
              <a:pathLst>
                <a:path w="10794" h="334645" extrusionOk="0">
                  <a:moveTo>
                    <a:pt x="10540" y="33464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882396" y="2755392"/>
              <a:ext cx="353695" cy="431800"/>
            </a:xfrm>
            <a:custGeom>
              <a:avLst/>
              <a:gdLst/>
              <a:ahLst/>
              <a:cxnLst/>
              <a:rect l="l" t="t" r="r" b="b"/>
              <a:pathLst>
                <a:path w="353694" h="431800" extrusionOk="0">
                  <a:moveTo>
                    <a:pt x="0" y="215646"/>
                  </a:moveTo>
                  <a:lnTo>
                    <a:pt x="4668" y="166191"/>
                  </a:lnTo>
                  <a:lnTo>
                    <a:pt x="17968" y="120798"/>
                  </a:lnTo>
                  <a:lnTo>
                    <a:pt x="38836" y="80758"/>
                  </a:lnTo>
                  <a:lnTo>
                    <a:pt x="66213" y="47366"/>
                  </a:lnTo>
                  <a:lnTo>
                    <a:pt x="99037" y="21913"/>
                  </a:lnTo>
                  <a:lnTo>
                    <a:pt x="136248" y="5693"/>
                  </a:lnTo>
                  <a:lnTo>
                    <a:pt x="176784" y="0"/>
                  </a:lnTo>
                  <a:lnTo>
                    <a:pt x="217319" y="5693"/>
                  </a:lnTo>
                  <a:lnTo>
                    <a:pt x="254530" y="21913"/>
                  </a:lnTo>
                  <a:lnTo>
                    <a:pt x="287354" y="47366"/>
                  </a:lnTo>
                  <a:lnTo>
                    <a:pt x="314731" y="80758"/>
                  </a:lnTo>
                  <a:lnTo>
                    <a:pt x="335599" y="120798"/>
                  </a:lnTo>
                  <a:lnTo>
                    <a:pt x="348899" y="166191"/>
                  </a:lnTo>
                  <a:lnTo>
                    <a:pt x="353567" y="215646"/>
                  </a:lnTo>
                  <a:lnTo>
                    <a:pt x="348899" y="265100"/>
                  </a:lnTo>
                  <a:lnTo>
                    <a:pt x="335599" y="310493"/>
                  </a:lnTo>
                  <a:lnTo>
                    <a:pt x="314731" y="350533"/>
                  </a:lnTo>
                  <a:lnTo>
                    <a:pt x="287354" y="383925"/>
                  </a:lnTo>
                  <a:lnTo>
                    <a:pt x="254530" y="409378"/>
                  </a:lnTo>
                  <a:lnTo>
                    <a:pt x="217319" y="425598"/>
                  </a:lnTo>
                  <a:lnTo>
                    <a:pt x="176784" y="431292"/>
                  </a:lnTo>
                  <a:lnTo>
                    <a:pt x="136248" y="425598"/>
                  </a:lnTo>
                  <a:lnTo>
                    <a:pt x="99037" y="409378"/>
                  </a:lnTo>
                  <a:lnTo>
                    <a:pt x="66213" y="383925"/>
                  </a:lnTo>
                  <a:lnTo>
                    <a:pt x="38836" y="350533"/>
                  </a:lnTo>
                  <a:lnTo>
                    <a:pt x="17968" y="310493"/>
                  </a:lnTo>
                  <a:lnTo>
                    <a:pt x="4668" y="265100"/>
                  </a:lnTo>
                  <a:lnTo>
                    <a:pt x="0" y="21564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30" name="Google Shape;430;p26"/>
          <p:cNvSpPr txBox="1"/>
          <p:nvPr/>
        </p:nvSpPr>
        <p:spPr>
          <a:xfrm>
            <a:off x="1011427" y="2828036"/>
            <a:ext cx="19304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" name="Google Shape;431;p26"/>
          <p:cNvGrpSpPr/>
          <p:nvPr/>
        </p:nvGrpSpPr>
        <p:grpSpPr>
          <a:xfrm>
            <a:off x="173736" y="2755392"/>
            <a:ext cx="709421" cy="431800"/>
            <a:chOff x="173736" y="2755392"/>
            <a:chExt cx="709421" cy="431800"/>
          </a:xfrm>
        </p:grpSpPr>
        <p:sp>
          <p:nvSpPr>
            <p:cNvPr id="432" name="Google Shape;432;p26"/>
            <p:cNvSpPr/>
            <p:nvPr/>
          </p:nvSpPr>
          <p:spPr>
            <a:xfrm>
              <a:off x="528827" y="2971800"/>
              <a:ext cx="354330" cy="0"/>
            </a:xfrm>
            <a:custGeom>
              <a:avLst/>
              <a:gdLst/>
              <a:ahLst/>
              <a:cxnLst/>
              <a:rect l="l" t="t" r="r" b="b"/>
              <a:pathLst>
                <a:path w="354330" h="120000" extrusionOk="0">
                  <a:moveTo>
                    <a:pt x="0" y="0"/>
                  </a:moveTo>
                  <a:lnTo>
                    <a:pt x="353923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73736" y="2755392"/>
              <a:ext cx="355600" cy="431800"/>
            </a:xfrm>
            <a:custGeom>
              <a:avLst/>
              <a:gdLst/>
              <a:ahLst/>
              <a:cxnLst/>
              <a:rect l="l" t="t" r="r" b="b"/>
              <a:pathLst>
                <a:path w="355600" h="431800" extrusionOk="0">
                  <a:moveTo>
                    <a:pt x="0" y="215646"/>
                  </a:moveTo>
                  <a:lnTo>
                    <a:pt x="4689" y="166191"/>
                  </a:lnTo>
                  <a:lnTo>
                    <a:pt x="18045" y="120798"/>
                  </a:lnTo>
                  <a:lnTo>
                    <a:pt x="39004" y="80758"/>
                  </a:lnTo>
                  <a:lnTo>
                    <a:pt x="66499" y="47366"/>
                  </a:lnTo>
                  <a:lnTo>
                    <a:pt x="99465" y="21913"/>
                  </a:lnTo>
                  <a:lnTo>
                    <a:pt x="136836" y="5693"/>
                  </a:lnTo>
                  <a:lnTo>
                    <a:pt x="177546" y="0"/>
                  </a:lnTo>
                  <a:lnTo>
                    <a:pt x="218255" y="5693"/>
                  </a:lnTo>
                  <a:lnTo>
                    <a:pt x="255626" y="21913"/>
                  </a:lnTo>
                  <a:lnTo>
                    <a:pt x="288592" y="47366"/>
                  </a:lnTo>
                  <a:lnTo>
                    <a:pt x="316087" y="80758"/>
                  </a:lnTo>
                  <a:lnTo>
                    <a:pt x="337046" y="120798"/>
                  </a:lnTo>
                  <a:lnTo>
                    <a:pt x="350402" y="166191"/>
                  </a:lnTo>
                  <a:lnTo>
                    <a:pt x="355092" y="215646"/>
                  </a:lnTo>
                  <a:lnTo>
                    <a:pt x="350402" y="265100"/>
                  </a:lnTo>
                  <a:lnTo>
                    <a:pt x="337046" y="310493"/>
                  </a:lnTo>
                  <a:lnTo>
                    <a:pt x="316087" y="350533"/>
                  </a:lnTo>
                  <a:lnTo>
                    <a:pt x="288592" y="383925"/>
                  </a:lnTo>
                  <a:lnTo>
                    <a:pt x="255626" y="409378"/>
                  </a:lnTo>
                  <a:lnTo>
                    <a:pt x="218255" y="425598"/>
                  </a:lnTo>
                  <a:lnTo>
                    <a:pt x="177546" y="431292"/>
                  </a:lnTo>
                  <a:lnTo>
                    <a:pt x="136836" y="425598"/>
                  </a:lnTo>
                  <a:lnTo>
                    <a:pt x="99465" y="409378"/>
                  </a:lnTo>
                  <a:lnTo>
                    <a:pt x="66499" y="383925"/>
                  </a:lnTo>
                  <a:lnTo>
                    <a:pt x="39004" y="350533"/>
                  </a:lnTo>
                  <a:lnTo>
                    <a:pt x="18045" y="310493"/>
                  </a:lnTo>
                  <a:lnTo>
                    <a:pt x="4689" y="265100"/>
                  </a:lnTo>
                  <a:lnTo>
                    <a:pt x="0" y="21564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34" name="Google Shape;434;p26"/>
          <p:cNvSpPr txBox="1"/>
          <p:nvPr/>
        </p:nvSpPr>
        <p:spPr>
          <a:xfrm>
            <a:off x="303682" y="2828036"/>
            <a:ext cx="19812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26"/>
          <p:cNvGrpSpPr/>
          <p:nvPr/>
        </p:nvGrpSpPr>
        <p:grpSpPr>
          <a:xfrm>
            <a:off x="491499" y="2647695"/>
            <a:ext cx="2936103" cy="1877568"/>
            <a:chOff x="491499" y="2647695"/>
            <a:chExt cx="2936103" cy="1877568"/>
          </a:xfrm>
        </p:grpSpPr>
        <p:sp>
          <p:nvSpPr>
            <p:cNvPr id="436" name="Google Shape;436;p26"/>
            <p:cNvSpPr/>
            <p:nvPr/>
          </p:nvSpPr>
          <p:spPr>
            <a:xfrm>
              <a:off x="1801368" y="4309872"/>
              <a:ext cx="563880" cy="12700"/>
            </a:xfrm>
            <a:custGeom>
              <a:avLst/>
              <a:gdLst/>
              <a:ahLst/>
              <a:cxnLst/>
              <a:rect l="l" t="t" r="r" b="b"/>
              <a:pathLst>
                <a:path w="563880" h="12700" extrusionOk="0">
                  <a:moveTo>
                    <a:pt x="0" y="12318"/>
                  </a:moveTo>
                  <a:lnTo>
                    <a:pt x="563499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3073907" y="4093463"/>
              <a:ext cx="353695" cy="431800"/>
            </a:xfrm>
            <a:custGeom>
              <a:avLst/>
              <a:gdLst/>
              <a:ahLst/>
              <a:cxnLst/>
              <a:rect l="l" t="t" r="r" b="b"/>
              <a:pathLst>
                <a:path w="353695" h="431800" extrusionOk="0">
                  <a:moveTo>
                    <a:pt x="0" y="215646"/>
                  </a:moveTo>
                  <a:lnTo>
                    <a:pt x="4667" y="166191"/>
                  </a:lnTo>
                  <a:lnTo>
                    <a:pt x="17963" y="120798"/>
                  </a:lnTo>
                  <a:lnTo>
                    <a:pt x="38828" y="80758"/>
                  </a:lnTo>
                  <a:lnTo>
                    <a:pt x="66202" y="47366"/>
                  </a:lnTo>
                  <a:lnTo>
                    <a:pt x="99026" y="21913"/>
                  </a:lnTo>
                  <a:lnTo>
                    <a:pt x="136240" y="5693"/>
                  </a:lnTo>
                  <a:lnTo>
                    <a:pt x="176784" y="0"/>
                  </a:lnTo>
                  <a:lnTo>
                    <a:pt x="217327" y="5693"/>
                  </a:lnTo>
                  <a:lnTo>
                    <a:pt x="254541" y="21913"/>
                  </a:lnTo>
                  <a:lnTo>
                    <a:pt x="287365" y="47366"/>
                  </a:lnTo>
                  <a:lnTo>
                    <a:pt x="314739" y="80758"/>
                  </a:lnTo>
                  <a:lnTo>
                    <a:pt x="335604" y="120798"/>
                  </a:lnTo>
                  <a:lnTo>
                    <a:pt x="348900" y="166191"/>
                  </a:lnTo>
                  <a:lnTo>
                    <a:pt x="353568" y="215646"/>
                  </a:lnTo>
                  <a:lnTo>
                    <a:pt x="348900" y="265100"/>
                  </a:lnTo>
                  <a:lnTo>
                    <a:pt x="335604" y="310493"/>
                  </a:lnTo>
                  <a:lnTo>
                    <a:pt x="314739" y="350533"/>
                  </a:lnTo>
                  <a:lnTo>
                    <a:pt x="287365" y="383925"/>
                  </a:lnTo>
                  <a:lnTo>
                    <a:pt x="254541" y="409378"/>
                  </a:lnTo>
                  <a:lnTo>
                    <a:pt x="217327" y="425598"/>
                  </a:lnTo>
                  <a:lnTo>
                    <a:pt x="176784" y="431292"/>
                  </a:lnTo>
                  <a:lnTo>
                    <a:pt x="136240" y="425598"/>
                  </a:lnTo>
                  <a:lnTo>
                    <a:pt x="99026" y="409378"/>
                  </a:lnTo>
                  <a:lnTo>
                    <a:pt x="66202" y="383925"/>
                  </a:lnTo>
                  <a:lnTo>
                    <a:pt x="38828" y="350533"/>
                  </a:lnTo>
                  <a:lnTo>
                    <a:pt x="17963" y="310493"/>
                  </a:lnTo>
                  <a:lnTo>
                    <a:pt x="4667" y="265100"/>
                  </a:lnTo>
                  <a:lnTo>
                    <a:pt x="0" y="21564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491499" y="2647695"/>
              <a:ext cx="389890" cy="269875"/>
            </a:xfrm>
            <a:custGeom>
              <a:avLst/>
              <a:gdLst/>
              <a:ahLst/>
              <a:cxnLst/>
              <a:rect l="l" t="t" r="r" b="b"/>
              <a:pathLst>
                <a:path w="389890" h="269875" extrusionOk="0">
                  <a:moveTo>
                    <a:pt x="389842" y="269366"/>
                  </a:moveTo>
                  <a:lnTo>
                    <a:pt x="359687" y="213244"/>
                  </a:lnTo>
                  <a:lnTo>
                    <a:pt x="329661" y="159336"/>
                  </a:lnTo>
                  <a:lnTo>
                    <a:pt x="299891" y="109843"/>
                  </a:lnTo>
                  <a:lnTo>
                    <a:pt x="270508" y="66963"/>
                  </a:lnTo>
                  <a:lnTo>
                    <a:pt x="241640" y="32897"/>
                  </a:lnTo>
                  <a:lnTo>
                    <a:pt x="185969" y="0"/>
                  </a:lnTo>
                  <a:lnTo>
                    <a:pt x="152982" y="12717"/>
                  </a:lnTo>
                  <a:lnTo>
                    <a:pt x="118571" y="49878"/>
                  </a:lnTo>
                  <a:lnTo>
                    <a:pt x="84978" y="101044"/>
                  </a:lnTo>
                  <a:lnTo>
                    <a:pt x="54447" y="155777"/>
                  </a:lnTo>
                  <a:lnTo>
                    <a:pt x="29218" y="203638"/>
                  </a:lnTo>
                  <a:lnTo>
                    <a:pt x="11534" y="234187"/>
                  </a:lnTo>
                  <a:lnTo>
                    <a:pt x="0" y="251180"/>
                  </a:lnTo>
                  <a:lnTo>
                    <a:pt x="1885" y="250777"/>
                  </a:lnTo>
                  <a:lnTo>
                    <a:pt x="12720" y="238777"/>
                  </a:lnTo>
                  <a:lnTo>
                    <a:pt x="28032" y="22097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39" name="Google Shape;439;p26"/>
          <p:cNvSpPr txBox="1"/>
          <p:nvPr/>
        </p:nvSpPr>
        <p:spPr>
          <a:xfrm>
            <a:off x="3202939" y="4166996"/>
            <a:ext cx="19812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2365248" y="4093464"/>
            <a:ext cx="353695" cy="431800"/>
          </a:xfrm>
          <a:custGeom>
            <a:avLst/>
            <a:gdLst/>
            <a:ahLst/>
            <a:cxnLst/>
            <a:rect l="l" t="t" r="r" b="b"/>
            <a:pathLst>
              <a:path w="353694" h="431800" extrusionOk="0">
                <a:moveTo>
                  <a:pt x="0" y="215646"/>
                </a:moveTo>
                <a:lnTo>
                  <a:pt x="4667" y="166191"/>
                </a:lnTo>
                <a:lnTo>
                  <a:pt x="17963" y="120798"/>
                </a:lnTo>
                <a:lnTo>
                  <a:pt x="38828" y="80758"/>
                </a:lnTo>
                <a:lnTo>
                  <a:pt x="66202" y="47366"/>
                </a:lnTo>
                <a:lnTo>
                  <a:pt x="99026" y="21913"/>
                </a:lnTo>
                <a:lnTo>
                  <a:pt x="136240" y="5693"/>
                </a:lnTo>
                <a:lnTo>
                  <a:pt x="176783" y="0"/>
                </a:lnTo>
                <a:lnTo>
                  <a:pt x="217327" y="5693"/>
                </a:lnTo>
                <a:lnTo>
                  <a:pt x="254541" y="21913"/>
                </a:lnTo>
                <a:lnTo>
                  <a:pt x="287365" y="47366"/>
                </a:lnTo>
                <a:lnTo>
                  <a:pt x="314739" y="80758"/>
                </a:lnTo>
                <a:lnTo>
                  <a:pt x="335604" y="120798"/>
                </a:lnTo>
                <a:lnTo>
                  <a:pt x="348900" y="166191"/>
                </a:lnTo>
                <a:lnTo>
                  <a:pt x="353568" y="215646"/>
                </a:lnTo>
                <a:lnTo>
                  <a:pt x="348900" y="265100"/>
                </a:lnTo>
                <a:lnTo>
                  <a:pt x="335604" y="310493"/>
                </a:lnTo>
                <a:lnTo>
                  <a:pt x="314739" y="350533"/>
                </a:lnTo>
                <a:lnTo>
                  <a:pt x="287365" y="383925"/>
                </a:lnTo>
                <a:lnTo>
                  <a:pt x="254541" y="409378"/>
                </a:lnTo>
                <a:lnTo>
                  <a:pt x="217327" y="425598"/>
                </a:lnTo>
                <a:lnTo>
                  <a:pt x="176783" y="431292"/>
                </a:lnTo>
                <a:lnTo>
                  <a:pt x="136240" y="425598"/>
                </a:lnTo>
                <a:lnTo>
                  <a:pt x="99026" y="409378"/>
                </a:lnTo>
                <a:lnTo>
                  <a:pt x="66202" y="383925"/>
                </a:lnTo>
                <a:lnTo>
                  <a:pt x="38828" y="350533"/>
                </a:lnTo>
                <a:lnTo>
                  <a:pt x="17963" y="310493"/>
                </a:lnTo>
                <a:lnTo>
                  <a:pt x="4667" y="265100"/>
                </a:lnTo>
                <a:lnTo>
                  <a:pt x="0" y="21564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26"/>
          <p:cNvSpPr txBox="1"/>
          <p:nvPr/>
        </p:nvSpPr>
        <p:spPr>
          <a:xfrm>
            <a:off x="2494914" y="4166996"/>
            <a:ext cx="19304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26"/>
          <p:cNvGrpSpPr/>
          <p:nvPr/>
        </p:nvGrpSpPr>
        <p:grpSpPr>
          <a:xfrm>
            <a:off x="1458467" y="2161032"/>
            <a:ext cx="1614143" cy="2095245"/>
            <a:chOff x="1458467" y="2161032"/>
            <a:chExt cx="1614143" cy="2095245"/>
          </a:xfrm>
        </p:grpSpPr>
        <p:sp>
          <p:nvSpPr>
            <p:cNvPr id="443" name="Google Shape;443;p26"/>
            <p:cNvSpPr/>
            <p:nvPr/>
          </p:nvSpPr>
          <p:spPr>
            <a:xfrm>
              <a:off x="2682720" y="3986402"/>
              <a:ext cx="389890" cy="269875"/>
            </a:xfrm>
            <a:custGeom>
              <a:avLst/>
              <a:gdLst/>
              <a:ahLst/>
              <a:cxnLst/>
              <a:rect l="l" t="t" r="r" b="b"/>
              <a:pathLst>
                <a:path w="389889" h="269875" extrusionOk="0">
                  <a:moveTo>
                    <a:pt x="389790" y="269367"/>
                  </a:moveTo>
                  <a:lnTo>
                    <a:pt x="359651" y="213244"/>
                  </a:lnTo>
                  <a:lnTo>
                    <a:pt x="329630" y="159336"/>
                  </a:lnTo>
                  <a:lnTo>
                    <a:pt x="299860" y="109843"/>
                  </a:lnTo>
                  <a:lnTo>
                    <a:pt x="270474" y="66963"/>
                  </a:lnTo>
                  <a:lnTo>
                    <a:pt x="241606" y="32897"/>
                  </a:lnTo>
                  <a:lnTo>
                    <a:pt x="185955" y="0"/>
                  </a:lnTo>
                  <a:lnTo>
                    <a:pt x="152992" y="12717"/>
                  </a:lnTo>
                  <a:lnTo>
                    <a:pt x="118594" y="49878"/>
                  </a:lnTo>
                  <a:lnTo>
                    <a:pt x="85006" y="101044"/>
                  </a:lnTo>
                  <a:lnTo>
                    <a:pt x="54477" y="155777"/>
                  </a:lnTo>
                  <a:lnTo>
                    <a:pt x="29254" y="203638"/>
                  </a:lnTo>
                  <a:lnTo>
                    <a:pt x="11584" y="234188"/>
                  </a:lnTo>
                  <a:lnTo>
                    <a:pt x="0" y="251180"/>
                  </a:lnTo>
                  <a:lnTo>
                    <a:pt x="1869" y="250777"/>
                  </a:lnTo>
                  <a:lnTo>
                    <a:pt x="12692" y="238777"/>
                  </a:lnTo>
                  <a:lnTo>
                    <a:pt x="27967" y="22098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1458467" y="2161032"/>
              <a:ext cx="353695" cy="1021080"/>
            </a:xfrm>
            <a:custGeom>
              <a:avLst/>
              <a:gdLst/>
              <a:ahLst/>
              <a:cxnLst/>
              <a:rect l="l" t="t" r="r" b="b"/>
              <a:pathLst>
                <a:path w="353694" h="1021080" extrusionOk="0">
                  <a:moveTo>
                    <a:pt x="0" y="215645"/>
                  </a:moveTo>
                  <a:lnTo>
                    <a:pt x="4667" y="166191"/>
                  </a:lnTo>
                  <a:lnTo>
                    <a:pt x="17963" y="120798"/>
                  </a:lnTo>
                  <a:lnTo>
                    <a:pt x="38828" y="80758"/>
                  </a:lnTo>
                  <a:lnTo>
                    <a:pt x="66202" y="47366"/>
                  </a:lnTo>
                  <a:lnTo>
                    <a:pt x="99026" y="21913"/>
                  </a:lnTo>
                  <a:lnTo>
                    <a:pt x="136240" y="5693"/>
                  </a:lnTo>
                  <a:lnTo>
                    <a:pt x="176783" y="0"/>
                  </a:lnTo>
                  <a:lnTo>
                    <a:pt x="217327" y="5693"/>
                  </a:lnTo>
                  <a:lnTo>
                    <a:pt x="254541" y="21913"/>
                  </a:lnTo>
                  <a:lnTo>
                    <a:pt x="287365" y="47366"/>
                  </a:lnTo>
                  <a:lnTo>
                    <a:pt x="314739" y="80758"/>
                  </a:lnTo>
                  <a:lnTo>
                    <a:pt x="335604" y="120798"/>
                  </a:lnTo>
                  <a:lnTo>
                    <a:pt x="348900" y="166191"/>
                  </a:lnTo>
                  <a:lnTo>
                    <a:pt x="353568" y="215645"/>
                  </a:lnTo>
                  <a:lnTo>
                    <a:pt x="348900" y="265100"/>
                  </a:lnTo>
                  <a:lnTo>
                    <a:pt x="335604" y="310493"/>
                  </a:lnTo>
                  <a:lnTo>
                    <a:pt x="314739" y="350533"/>
                  </a:lnTo>
                  <a:lnTo>
                    <a:pt x="287365" y="383925"/>
                  </a:lnTo>
                  <a:lnTo>
                    <a:pt x="254541" y="409378"/>
                  </a:lnTo>
                  <a:lnTo>
                    <a:pt x="217327" y="425598"/>
                  </a:lnTo>
                  <a:lnTo>
                    <a:pt x="176783" y="431291"/>
                  </a:lnTo>
                  <a:lnTo>
                    <a:pt x="136240" y="425598"/>
                  </a:lnTo>
                  <a:lnTo>
                    <a:pt x="99026" y="409378"/>
                  </a:lnTo>
                  <a:lnTo>
                    <a:pt x="66202" y="383925"/>
                  </a:lnTo>
                  <a:lnTo>
                    <a:pt x="38828" y="350533"/>
                  </a:lnTo>
                  <a:lnTo>
                    <a:pt x="17963" y="310493"/>
                  </a:lnTo>
                  <a:lnTo>
                    <a:pt x="4667" y="265100"/>
                  </a:lnTo>
                  <a:lnTo>
                    <a:pt x="0" y="215645"/>
                  </a:lnTo>
                  <a:close/>
                </a:path>
                <a:path w="353694" h="1021080" extrusionOk="0">
                  <a:moveTo>
                    <a:pt x="0" y="805433"/>
                  </a:moveTo>
                  <a:lnTo>
                    <a:pt x="4667" y="755979"/>
                  </a:lnTo>
                  <a:lnTo>
                    <a:pt x="17963" y="710586"/>
                  </a:lnTo>
                  <a:lnTo>
                    <a:pt x="38828" y="670546"/>
                  </a:lnTo>
                  <a:lnTo>
                    <a:pt x="66202" y="637154"/>
                  </a:lnTo>
                  <a:lnTo>
                    <a:pt x="99026" y="611701"/>
                  </a:lnTo>
                  <a:lnTo>
                    <a:pt x="136240" y="595481"/>
                  </a:lnTo>
                  <a:lnTo>
                    <a:pt x="176783" y="589788"/>
                  </a:lnTo>
                  <a:lnTo>
                    <a:pt x="217327" y="595481"/>
                  </a:lnTo>
                  <a:lnTo>
                    <a:pt x="254541" y="611701"/>
                  </a:lnTo>
                  <a:lnTo>
                    <a:pt x="287365" y="637154"/>
                  </a:lnTo>
                  <a:lnTo>
                    <a:pt x="314739" y="670546"/>
                  </a:lnTo>
                  <a:lnTo>
                    <a:pt x="335604" y="710586"/>
                  </a:lnTo>
                  <a:lnTo>
                    <a:pt x="348900" y="755979"/>
                  </a:lnTo>
                  <a:lnTo>
                    <a:pt x="353568" y="805433"/>
                  </a:lnTo>
                  <a:lnTo>
                    <a:pt x="348900" y="854888"/>
                  </a:lnTo>
                  <a:lnTo>
                    <a:pt x="335604" y="900281"/>
                  </a:lnTo>
                  <a:lnTo>
                    <a:pt x="314739" y="940321"/>
                  </a:lnTo>
                  <a:lnTo>
                    <a:pt x="287365" y="973713"/>
                  </a:lnTo>
                  <a:lnTo>
                    <a:pt x="254541" y="999166"/>
                  </a:lnTo>
                  <a:lnTo>
                    <a:pt x="217327" y="1015386"/>
                  </a:lnTo>
                  <a:lnTo>
                    <a:pt x="176783" y="1021079"/>
                  </a:lnTo>
                  <a:lnTo>
                    <a:pt x="136240" y="1015386"/>
                  </a:lnTo>
                  <a:lnTo>
                    <a:pt x="99026" y="999166"/>
                  </a:lnTo>
                  <a:lnTo>
                    <a:pt x="66202" y="973713"/>
                  </a:lnTo>
                  <a:lnTo>
                    <a:pt x="38828" y="940321"/>
                  </a:lnTo>
                  <a:lnTo>
                    <a:pt x="17963" y="900281"/>
                  </a:lnTo>
                  <a:lnTo>
                    <a:pt x="4667" y="854888"/>
                  </a:lnTo>
                  <a:lnTo>
                    <a:pt x="0" y="805433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45" name="Google Shape;445;p26"/>
          <p:cNvSpPr txBox="1"/>
          <p:nvPr/>
        </p:nvSpPr>
        <p:spPr>
          <a:xfrm>
            <a:off x="1588135" y="2792730"/>
            <a:ext cx="1606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6"/>
          <p:cNvSpPr/>
          <p:nvPr/>
        </p:nvSpPr>
        <p:spPr>
          <a:xfrm>
            <a:off x="2487167" y="2750820"/>
            <a:ext cx="355600" cy="431800"/>
          </a:xfrm>
          <a:custGeom>
            <a:avLst/>
            <a:gdLst/>
            <a:ahLst/>
            <a:cxnLst/>
            <a:rect l="l" t="t" r="r" b="b"/>
            <a:pathLst>
              <a:path w="355600" h="431800" extrusionOk="0">
                <a:moveTo>
                  <a:pt x="0" y="215645"/>
                </a:moveTo>
                <a:lnTo>
                  <a:pt x="4689" y="166191"/>
                </a:lnTo>
                <a:lnTo>
                  <a:pt x="18048" y="120798"/>
                </a:lnTo>
                <a:lnTo>
                  <a:pt x="39008" y="80758"/>
                </a:lnTo>
                <a:lnTo>
                  <a:pt x="66505" y="47366"/>
                </a:lnTo>
                <a:lnTo>
                  <a:pt x="99470" y="21913"/>
                </a:lnTo>
                <a:lnTo>
                  <a:pt x="136840" y="5693"/>
                </a:lnTo>
                <a:lnTo>
                  <a:pt x="177545" y="0"/>
                </a:lnTo>
                <a:lnTo>
                  <a:pt x="218251" y="5693"/>
                </a:lnTo>
                <a:lnTo>
                  <a:pt x="255621" y="21913"/>
                </a:lnTo>
                <a:lnTo>
                  <a:pt x="288586" y="47366"/>
                </a:lnTo>
                <a:lnTo>
                  <a:pt x="316083" y="80758"/>
                </a:lnTo>
                <a:lnTo>
                  <a:pt x="337043" y="120798"/>
                </a:lnTo>
                <a:lnTo>
                  <a:pt x="350402" y="166191"/>
                </a:lnTo>
                <a:lnTo>
                  <a:pt x="355092" y="215645"/>
                </a:lnTo>
                <a:lnTo>
                  <a:pt x="350402" y="265100"/>
                </a:lnTo>
                <a:lnTo>
                  <a:pt x="337043" y="310493"/>
                </a:lnTo>
                <a:lnTo>
                  <a:pt x="316083" y="350533"/>
                </a:lnTo>
                <a:lnTo>
                  <a:pt x="288586" y="383925"/>
                </a:lnTo>
                <a:lnTo>
                  <a:pt x="255621" y="409378"/>
                </a:lnTo>
                <a:lnTo>
                  <a:pt x="218251" y="425598"/>
                </a:lnTo>
                <a:lnTo>
                  <a:pt x="177545" y="431291"/>
                </a:lnTo>
                <a:lnTo>
                  <a:pt x="136840" y="425598"/>
                </a:lnTo>
                <a:lnTo>
                  <a:pt x="99470" y="409378"/>
                </a:lnTo>
                <a:lnTo>
                  <a:pt x="66505" y="383925"/>
                </a:lnTo>
                <a:lnTo>
                  <a:pt x="39008" y="350533"/>
                </a:lnTo>
                <a:lnTo>
                  <a:pt x="18048" y="310493"/>
                </a:lnTo>
                <a:lnTo>
                  <a:pt x="4689" y="265100"/>
                </a:lnTo>
                <a:lnTo>
                  <a:pt x="0" y="21564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26"/>
          <p:cNvSpPr txBox="1"/>
          <p:nvPr/>
        </p:nvSpPr>
        <p:spPr>
          <a:xfrm>
            <a:off x="2627757" y="2828036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6"/>
          <p:cNvSpPr/>
          <p:nvPr/>
        </p:nvSpPr>
        <p:spPr>
          <a:xfrm>
            <a:off x="1447800" y="4105655"/>
            <a:ext cx="353695" cy="431800"/>
          </a:xfrm>
          <a:custGeom>
            <a:avLst/>
            <a:gdLst/>
            <a:ahLst/>
            <a:cxnLst/>
            <a:rect l="l" t="t" r="r" b="b"/>
            <a:pathLst>
              <a:path w="353694" h="431800" extrusionOk="0">
                <a:moveTo>
                  <a:pt x="0" y="215646"/>
                </a:moveTo>
                <a:lnTo>
                  <a:pt x="4667" y="166191"/>
                </a:lnTo>
                <a:lnTo>
                  <a:pt x="17963" y="120798"/>
                </a:lnTo>
                <a:lnTo>
                  <a:pt x="38828" y="80758"/>
                </a:lnTo>
                <a:lnTo>
                  <a:pt x="66202" y="47366"/>
                </a:lnTo>
                <a:lnTo>
                  <a:pt x="99026" y="21913"/>
                </a:lnTo>
                <a:lnTo>
                  <a:pt x="136240" y="5693"/>
                </a:lnTo>
                <a:lnTo>
                  <a:pt x="176784" y="0"/>
                </a:lnTo>
                <a:lnTo>
                  <a:pt x="217327" y="5693"/>
                </a:lnTo>
                <a:lnTo>
                  <a:pt x="254541" y="21913"/>
                </a:lnTo>
                <a:lnTo>
                  <a:pt x="287365" y="47366"/>
                </a:lnTo>
                <a:lnTo>
                  <a:pt x="314739" y="80758"/>
                </a:lnTo>
                <a:lnTo>
                  <a:pt x="335604" y="120798"/>
                </a:lnTo>
                <a:lnTo>
                  <a:pt x="348900" y="166191"/>
                </a:lnTo>
                <a:lnTo>
                  <a:pt x="353568" y="215646"/>
                </a:lnTo>
                <a:lnTo>
                  <a:pt x="348900" y="265100"/>
                </a:lnTo>
                <a:lnTo>
                  <a:pt x="335604" y="310493"/>
                </a:lnTo>
                <a:lnTo>
                  <a:pt x="314739" y="350533"/>
                </a:lnTo>
                <a:lnTo>
                  <a:pt x="287365" y="383925"/>
                </a:lnTo>
                <a:lnTo>
                  <a:pt x="254541" y="409378"/>
                </a:lnTo>
                <a:lnTo>
                  <a:pt x="217327" y="425598"/>
                </a:lnTo>
                <a:lnTo>
                  <a:pt x="176784" y="431292"/>
                </a:lnTo>
                <a:lnTo>
                  <a:pt x="136240" y="425598"/>
                </a:lnTo>
                <a:lnTo>
                  <a:pt x="99026" y="409378"/>
                </a:lnTo>
                <a:lnTo>
                  <a:pt x="66202" y="383925"/>
                </a:lnTo>
                <a:lnTo>
                  <a:pt x="38828" y="350533"/>
                </a:lnTo>
                <a:lnTo>
                  <a:pt x="17963" y="310493"/>
                </a:lnTo>
                <a:lnTo>
                  <a:pt x="4667" y="265100"/>
                </a:lnTo>
                <a:lnTo>
                  <a:pt x="0" y="21564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26"/>
          <p:cNvSpPr txBox="1"/>
          <p:nvPr/>
        </p:nvSpPr>
        <p:spPr>
          <a:xfrm>
            <a:off x="1588135" y="4183760"/>
            <a:ext cx="1606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6"/>
          <p:cNvSpPr/>
          <p:nvPr/>
        </p:nvSpPr>
        <p:spPr>
          <a:xfrm>
            <a:off x="1447800" y="4812791"/>
            <a:ext cx="353695" cy="431800"/>
          </a:xfrm>
          <a:custGeom>
            <a:avLst/>
            <a:gdLst/>
            <a:ahLst/>
            <a:cxnLst/>
            <a:rect l="l" t="t" r="r" b="b"/>
            <a:pathLst>
              <a:path w="353694" h="431800" extrusionOk="0">
                <a:moveTo>
                  <a:pt x="0" y="215645"/>
                </a:moveTo>
                <a:lnTo>
                  <a:pt x="4667" y="166191"/>
                </a:lnTo>
                <a:lnTo>
                  <a:pt x="17963" y="120798"/>
                </a:lnTo>
                <a:lnTo>
                  <a:pt x="38828" y="80758"/>
                </a:lnTo>
                <a:lnTo>
                  <a:pt x="66202" y="47366"/>
                </a:lnTo>
                <a:lnTo>
                  <a:pt x="99026" y="21913"/>
                </a:lnTo>
                <a:lnTo>
                  <a:pt x="136240" y="5693"/>
                </a:lnTo>
                <a:lnTo>
                  <a:pt x="176784" y="0"/>
                </a:lnTo>
                <a:lnTo>
                  <a:pt x="217327" y="5693"/>
                </a:lnTo>
                <a:lnTo>
                  <a:pt x="254541" y="21913"/>
                </a:lnTo>
                <a:lnTo>
                  <a:pt x="287365" y="47366"/>
                </a:lnTo>
                <a:lnTo>
                  <a:pt x="314739" y="80758"/>
                </a:lnTo>
                <a:lnTo>
                  <a:pt x="335604" y="120798"/>
                </a:lnTo>
                <a:lnTo>
                  <a:pt x="348900" y="166191"/>
                </a:lnTo>
                <a:lnTo>
                  <a:pt x="353568" y="215645"/>
                </a:lnTo>
                <a:lnTo>
                  <a:pt x="348900" y="265100"/>
                </a:lnTo>
                <a:lnTo>
                  <a:pt x="335604" y="310493"/>
                </a:lnTo>
                <a:lnTo>
                  <a:pt x="314739" y="350533"/>
                </a:lnTo>
                <a:lnTo>
                  <a:pt x="287365" y="383925"/>
                </a:lnTo>
                <a:lnTo>
                  <a:pt x="254541" y="409378"/>
                </a:lnTo>
                <a:lnTo>
                  <a:pt x="217327" y="425598"/>
                </a:lnTo>
                <a:lnTo>
                  <a:pt x="176784" y="431291"/>
                </a:lnTo>
                <a:lnTo>
                  <a:pt x="136240" y="425598"/>
                </a:lnTo>
                <a:lnTo>
                  <a:pt x="99026" y="409378"/>
                </a:lnTo>
                <a:lnTo>
                  <a:pt x="66202" y="383925"/>
                </a:lnTo>
                <a:lnTo>
                  <a:pt x="38828" y="350533"/>
                </a:lnTo>
                <a:lnTo>
                  <a:pt x="17963" y="310493"/>
                </a:lnTo>
                <a:lnTo>
                  <a:pt x="4667" y="265100"/>
                </a:lnTo>
                <a:lnTo>
                  <a:pt x="0" y="21564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" name="Google Shape;451;p26"/>
          <p:cNvSpPr txBox="1"/>
          <p:nvPr/>
        </p:nvSpPr>
        <p:spPr>
          <a:xfrm>
            <a:off x="1588135" y="4890896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6"/>
          <p:cNvSpPr/>
          <p:nvPr/>
        </p:nvSpPr>
        <p:spPr>
          <a:xfrm>
            <a:off x="1447800" y="3398520"/>
            <a:ext cx="353695" cy="431800"/>
          </a:xfrm>
          <a:custGeom>
            <a:avLst/>
            <a:gdLst/>
            <a:ahLst/>
            <a:cxnLst/>
            <a:rect l="l" t="t" r="r" b="b"/>
            <a:pathLst>
              <a:path w="353694" h="431800" extrusionOk="0">
                <a:moveTo>
                  <a:pt x="0" y="215645"/>
                </a:moveTo>
                <a:lnTo>
                  <a:pt x="4667" y="166191"/>
                </a:lnTo>
                <a:lnTo>
                  <a:pt x="17963" y="120798"/>
                </a:lnTo>
                <a:lnTo>
                  <a:pt x="38828" y="80758"/>
                </a:lnTo>
                <a:lnTo>
                  <a:pt x="66202" y="47366"/>
                </a:lnTo>
                <a:lnTo>
                  <a:pt x="99026" y="21913"/>
                </a:lnTo>
                <a:lnTo>
                  <a:pt x="136240" y="5693"/>
                </a:lnTo>
                <a:lnTo>
                  <a:pt x="176784" y="0"/>
                </a:lnTo>
                <a:lnTo>
                  <a:pt x="217327" y="5693"/>
                </a:lnTo>
                <a:lnTo>
                  <a:pt x="254541" y="21913"/>
                </a:lnTo>
                <a:lnTo>
                  <a:pt x="287365" y="47366"/>
                </a:lnTo>
                <a:lnTo>
                  <a:pt x="314739" y="80758"/>
                </a:lnTo>
                <a:lnTo>
                  <a:pt x="335604" y="120798"/>
                </a:lnTo>
                <a:lnTo>
                  <a:pt x="348900" y="166191"/>
                </a:lnTo>
                <a:lnTo>
                  <a:pt x="353568" y="215645"/>
                </a:lnTo>
                <a:lnTo>
                  <a:pt x="348900" y="265100"/>
                </a:lnTo>
                <a:lnTo>
                  <a:pt x="335604" y="310493"/>
                </a:lnTo>
                <a:lnTo>
                  <a:pt x="314739" y="350533"/>
                </a:lnTo>
                <a:lnTo>
                  <a:pt x="287365" y="383925"/>
                </a:lnTo>
                <a:lnTo>
                  <a:pt x="254541" y="409378"/>
                </a:lnTo>
                <a:lnTo>
                  <a:pt x="217327" y="425598"/>
                </a:lnTo>
                <a:lnTo>
                  <a:pt x="176784" y="431291"/>
                </a:lnTo>
                <a:lnTo>
                  <a:pt x="136240" y="425598"/>
                </a:lnTo>
                <a:lnTo>
                  <a:pt x="99026" y="409378"/>
                </a:lnTo>
                <a:lnTo>
                  <a:pt x="66202" y="383925"/>
                </a:lnTo>
                <a:lnTo>
                  <a:pt x="38828" y="350533"/>
                </a:lnTo>
                <a:lnTo>
                  <a:pt x="17963" y="310493"/>
                </a:lnTo>
                <a:lnTo>
                  <a:pt x="4667" y="265100"/>
                </a:lnTo>
                <a:lnTo>
                  <a:pt x="0" y="21564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26"/>
          <p:cNvSpPr txBox="1"/>
          <p:nvPr/>
        </p:nvSpPr>
        <p:spPr>
          <a:xfrm>
            <a:off x="1588135" y="3476371"/>
            <a:ext cx="1606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6"/>
          <p:cNvSpPr/>
          <p:nvPr/>
        </p:nvSpPr>
        <p:spPr>
          <a:xfrm>
            <a:off x="530351" y="4105655"/>
            <a:ext cx="353695" cy="431800"/>
          </a:xfrm>
          <a:custGeom>
            <a:avLst/>
            <a:gdLst/>
            <a:ahLst/>
            <a:cxnLst/>
            <a:rect l="l" t="t" r="r" b="b"/>
            <a:pathLst>
              <a:path w="353694" h="431800" extrusionOk="0">
                <a:moveTo>
                  <a:pt x="0" y="215646"/>
                </a:moveTo>
                <a:lnTo>
                  <a:pt x="4668" y="166191"/>
                </a:lnTo>
                <a:lnTo>
                  <a:pt x="17968" y="120798"/>
                </a:lnTo>
                <a:lnTo>
                  <a:pt x="38836" y="80758"/>
                </a:lnTo>
                <a:lnTo>
                  <a:pt x="66213" y="47366"/>
                </a:lnTo>
                <a:lnTo>
                  <a:pt x="99037" y="21913"/>
                </a:lnTo>
                <a:lnTo>
                  <a:pt x="136248" y="5693"/>
                </a:lnTo>
                <a:lnTo>
                  <a:pt x="176784" y="0"/>
                </a:lnTo>
                <a:lnTo>
                  <a:pt x="217319" y="5693"/>
                </a:lnTo>
                <a:lnTo>
                  <a:pt x="254530" y="21913"/>
                </a:lnTo>
                <a:lnTo>
                  <a:pt x="287354" y="47366"/>
                </a:lnTo>
                <a:lnTo>
                  <a:pt x="314731" y="80758"/>
                </a:lnTo>
                <a:lnTo>
                  <a:pt x="335599" y="120798"/>
                </a:lnTo>
                <a:lnTo>
                  <a:pt x="348899" y="166191"/>
                </a:lnTo>
                <a:lnTo>
                  <a:pt x="353567" y="215646"/>
                </a:lnTo>
                <a:lnTo>
                  <a:pt x="348899" y="265100"/>
                </a:lnTo>
                <a:lnTo>
                  <a:pt x="335599" y="310493"/>
                </a:lnTo>
                <a:lnTo>
                  <a:pt x="314731" y="350533"/>
                </a:lnTo>
                <a:lnTo>
                  <a:pt x="287354" y="383925"/>
                </a:lnTo>
                <a:lnTo>
                  <a:pt x="254530" y="409378"/>
                </a:lnTo>
                <a:lnTo>
                  <a:pt x="217319" y="425598"/>
                </a:lnTo>
                <a:lnTo>
                  <a:pt x="176784" y="431292"/>
                </a:lnTo>
                <a:lnTo>
                  <a:pt x="136248" y="425598"/>
                </a:lnTo>
                <a:lnTo>
                  <a:pt x="99037" y="409378"/>
                </a:lnTo>
                <a:lnTo>
                  <a:pt x="66213" y="383925"/>
                </a:lnTo>
                <a:lnTo>
                  <a:pt x="38836" y="350533"/>
                </a:lnTo>
                <a:lnTo>
                  <a:pt x="17968" y="310493"/>
                </a:lnTo>
                <a:lnTo>
                  <a:pt x="4668" y="265100"/>
                </a:lnTo>
                <a:lnTo>
                  <a:pt x="0" y="21564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26"/>
          <p:cNvSpPr txBox="1"/>
          <p:nvPr/>
        </p:nvSpPr>
        <p:spPr>
          <a:xfrm>
            <a:off x="670661" y="4183760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6"/>
          <p:cNvSpPr/>
          <p:nvPr/>
        </p:nvSpPr>
        <p:spPr>
          <a:xfrm>
            <a:off x="2487167" y="3398520"/>
            <a:ext cx="355600" cy="431800"/>
          </a:xfrm>
          <a:custGeom>
            <a:avLst/>
            <a:gdLst/>
            <a:ahLst/>
            <a:cxnLst/>
            <a:rect l="l" t="t" r="r" b="b"/>
            <a:pathLst>
              <a:path w="355600" h="431800" extrusionOk="0">
                <a:moveTo>
                  <a:pt x="0" y="215645"/>
                </a:moveTo>
                <a:lnTo>
                  <a:pt x="4689" y="166191"/>
                </a:lnTo>
                <a:lnTo>
                  <a:pt x="18048" y="120798"/>
                </a:lnTo>
                <a:lnTo>
                  <a:pt x="39008" y="80758"/>
                </a:lnTo>
                <a:lnTo>
                  <a:pt x="66505" y="47366"/>
                </a:lnTo>
                <a:lnTo>
                  <a:pt x="99470" y="21913"/>
                </a:lnTo>
                <a:lnTo>
                  <a:pt x="136840" y="5693"/>
                </a:lnTo>
                <a:lnTo>
                  <a:pt x="177545" y="0"/>
                </a:lnTo>
                <a:lnTo>
                  <a:pt x="218251" y="5693"/>
                </a:lnTo>
                <a:lnTo>
                  <a:pt x="255621" y="21913"/>
                </a:lnTo>
                <a:lnTo>
                  <a:pt x="288586" y="47366"/>
                </a:lnTo>
                <a:lnTo>
                  <a:pt x="316083" y="80758"/>
                </a:lnTo>
                <a:lnTo>
                  <a:pt x="337043" y="120798"/>
                </a:lnTo>
                <a:lnTo>
                  <a:pt x="350402" y="166191"/>
                </a:lnTo>
                <a:lnTo>
                  <a:pt x="355092" y="215645"/>
                </a:lnTo>
                <a:lnTo>
                  <a:pt x="350402" y="265100"/>
                </a:lnTo>
                <a:lnTo>
                  <a:pt x="337043" y="310493"/>
                </a:lnTo>
                <a:lnTo>
                  <a:pt x="316083" y="350533"/>
                </a:lnTo>
                <a:lnTo>
                  <a:pt x="288586" y="383925"/>
                </a:lnTo>
                <a:lnTo>
                  <a:pt x="255621" y="409378"/>
                </a:lnTo>
                <a:lnTo>
                  <a:pt x="218251" y="425598"/>
                </a:lnTo>
                <a:lnTo>
                  <a:pt x="177545" y="431291"/>
                </a:lnTo>
                <a:lnTo>
                  <a:pt x="136840" y="425598"/>
                </a:lnTo>
                <a:lnTo>
                  <a:pt x="99470" y="409378"/>
                </a:lnTo>
                <a:lnTo>
                  <a:pt x="66505" y="383925"/>
                </a:lnTo>
                <a:lnTo>
                  <a:pt x="39008" y="350533"/>
                </a:lnTo>
                <a:lnTo>
                  <a:pt x="18048" y="310493"/>
                </a:lnTo>
                <a:lnTo>
                  <a:pt x="4689" y="265100"/>
                </a:lnTo>
                <a:lnTo>
                  <a:pt x="0" y="21564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26"/>
          <p:cNvSpPr txBox="1"/>
          <p:nvPr/>
        </p:nvSpPr>
        <p:spPr>
          <a:xfrm>
            <a:off x="2627757" y="3476371"/>
            <a:ext cx="19304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6"/>
          <p:cNvSpPr/>
          <p:nvPr/>
        </p:nvSpPr>
        <p:spPr>
          <a:xfrm>
            <a:off x="530351" y="3398520"/>
            <a:ext cx="353695" cy="431800"/>
          </a:xfrm>
          <a:custGeom>
            <a:avLst/>
            <a:gdLst/>
            <a:ahLst/>
            <a:cxnLst/>
            <a:rect l="l" t="t" r="r" b="b"/>
            <a:pathLst>
              <a:path w="353694" h="431800" extrusionOk="0">
                <a:moveTo>
                  <a:pt x="0" y="215645"/>
                </a:moveTo>
                <a:lnTo>
                  <a:pt x="4668" y="166191"/>
                </a:lnTo>
                <a:lnTo>
                  <a:pt x="17968" y="120798"/>
                </a:lnTo>
                <a:lnTo>
                  <a:pt x="38836" y="80758"/>
                </a:lnTo>
                <a:lnTo>
                  <a:pt x="66213" y="47366"/>
                </a:lnTo>
                <a:lnTo>
                  <a:pt x="99037" y="21913"/>
                </a:lnTo>
                <a:lnTo>
                  <a:pt x="136248" y="5693"/>
                </a:lnTo>
                <a:lnTo>
                  <a:pt x="176784" y="0"/>
                </a:lnTo>
                <a:lnTo>
                  <a:pt x="217319" y="5693"/>
                </a:lnTo>
                <a:lnTo>
                  <a:pt x="254530" y="21913"/>
                </a:lnTo>
                <a:lnTo>
                  <a:pt x="287354" y="47366"/>
                </a:lnTo>
                <a:lnTo>
                  <a:pt x="314731" y="80758"/>
                </a:lnTo>
                <a:lnTo>
                  <a:pt x="335599" y="120798"/>
                </a:lnTo>
                <a:lnTo>
                  <a:pt x="348899" y="166191"/>
                </a:lnTo>
                <a:lnTo>
                  <a:pt x="353567" y="215645"/>
                </a:lnTo>
                <a:lnTo>
                  <a:pt x="348899" y="265100"/>
                </a:lnTo>
                <a:lnTo>
                  <a:pt x="335599" y="310493"/>
                </a:lnTo>
                <a:lnTo>
                  <a:pt x="314731" y="350533"/>
                </a:lnTo>
                <a:lnTo>
                  <a:pt x="287354" y="383925"/>
                </a:lnTo>
                <a:lnTo>
                  <a:pt x="254530" y="409378"/>
                </a:lnTo>
                <a:lnTo>
                  <a:pt x="217319" y="425598"/>
                </a:lnTo>
                <a:lnTo>
                  <a:pt x="176784" y="431291"/>
                </a:lnTo>
                <a:lnTo>
                  <a:pt x="136248" y="425598"/>
                </a:lnTo>
                <a:lnTo>
                  <a:pt x="99037" y="409378"/>
                </a:lnTo>
                <a:lnTo>
                  <a:pt x="66213" y="383925"/>
                </a:lnTo>
                <a:lnTo>
                  <a:pt x="38836" y="350533"/>
                </a:lnTo>
                <a:lnTo>
                  <a:pt x="17968" y="310493"/>
                </a:lnTo>
                <a:lnTo>
                  <a:pt x="4668" y="265100"/>
                </a:lnTo>
                <a:lnTo>
                  <a:pt x="0" y="21564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26"/>
          <p:cNvSpPr txBox="1"/>
          <p:nvPr/>
        </p:nvSpPr>
        <p:spPr>
          <a:xfrm>
            <a:off x="670661" y="3476371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6"/>
          <p:cNvSpPr/>
          <p:nvPr/>
        </p:nvSpPr>
        <p:spPr>
          <a:xfrm>
            <a:off x="3221735" y="3575303"/>
            <a:ext cx="353695" cy="431800"/>
          </a:xfrm>
          <a:custGeom>
            <a:avLst/>
            <a:gdLst/>
            <a:ahLst/>
            <a:cxnLst/>
            <a:rect l="l" t="t" r="r" b="b"/>
            <a:pathLst>
              <a:path w="353695" h="431800" extrusionOk="0">
                <a:moveTo>
                  <a:pt x="0" y="215646"/>
                </a:moveTo>
                <a:lnTo>
                  <a:pt x="4667" y="166191"/>
                </a:lnTo>
                <a:lnTo>
                  <a:pt x="17963" y="120798"/>
                </a:lnTo>
                <a:lnTo>
                  <a:pt x="38828" y="80758"/>
                </a:lnTo>
                <a:lnTo>
                  <a:pt x="66202" y="47366"/>
                </a:lnTo>
                <a:lnTo>
                  <a:pt x="99026" y="21913"/>
                </a:lnTo>
                <a:lnTo>
                  <a:pt x="136240" y="5693"/>
                </a:lnTo>
                <a:lnTo>
                  <a:pt x="176784" y="0"/>
                </a:lnTo>
                <a:lnTo>
                  <a:pt x="217327" y="5693"/>
                </a:lnTo>
                <a:lnTo>
                  <a:pt x="254541" y="21913"/>
                </a:lnTo>
                <a:lnTo>
                  <a:pt x="287365" y="47366"/>
                </a:lnTo>
                <a:lnTo>
                  <a:pt x="314739" y="80758"/>
                </a:lnTo>
                <a:lnTo>
                  <a:pt x="335604" y="120798"/>
                </a:lnTo>
                <a:lnTo>
                  <a:pt x="348900" y="166191"/>
                </a:lnTo>
                <a:lnTo>
                  <a:pt x="353567" y="215646"/>
                </a:lnTo>
                <a:lnTo>
                  <a:pt x="348900" y="265100"/>
                </a:lnTo>
                <a:lnTo>
                  <a:pt x="335604" y="310493"/>
                </a:lnTo>
                <a:lnTo>
                  <a:pt x="314739" y="350533"/>
                </a:lnTo>
                <a:lnTo>
                  <a:pt x="287365" y="383925"/>
                </a:lnTo>
                <a:lnTo>
                  <a:pt x="254541" y="409378"/>
                </a:lnTo>
                <a:lnTo>
                  <a:pt x="217327" y="425598"/>
                </a:lnTo>
                <a:lnTo>
                  <a:pt x="176784" y="431292"/>
                </a:lnTo>
                <a:lnTo>
                  <a:pt x="136240" y="425598"/>
                </a:lnTo>
                <a:lnTo>
                  <a:pt x="99026" y="409378"/>
                </a:lnTo>
                <a:lnTo>
                  <a:pt x="66202" y="383925"/>
                </a:lnTo>
                <a:lnTo>
                  <a:pt x="38828" y="350533"/>
                </a:lnTo>
                <a:lnTo>
                  <a:pt x="17963" y="310493"/>
                </a:lnTo>
                <a:lnTo>
                  <a:pt x="4667" y="265100"/>
                </a:lnTo>
                <a:lnTo>
                  <a:pt x="0" y="21564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26"/>
          <p:cNvSpPr txBox="1"/>
          <p:nvPr/>
        </p:nvSpPr>
        <p:spPr>
          <a:xfrm>
            <a:off x="3362071" y="3653154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6"/>
          <p:cNvSpPr/>
          <p:nvPr/>
        </p:nvSpPr>
        <p:spPr>
          <a:xfrm>
            <a:off x="3221735" y="2987039"/>
            <a:ext cx="353695" cy="431800"/>
          </a:xfrm>
          <a:custGeom>
            <a:avLst/>
            <a:gdLst/>
            <a:ahLst/>
            <a:cxnLst/>
            <a:rect l="l" t="t" r="r" b="b"/>
            <a:pathLst>
              <a:path w="353695" h="431800" extrusionOk="0">
                <a:moveTo>
                  <a:pt x="0" y="215646"/>
                </a:moveTo>
                <a:lnTo>
                  <a:pt x="4667" y="166191"/>
                </a:lnTo>
                <a:lnTo>
                  <a:pt x="17963" y="120798"/>
                </a:lnTo>
                <a:lnTo>
                  <a:pt x="38828" y="80758"/>
                </a:lnTo>
                <a:lnTo>
                  <a:pt x="66202" y="47366"/>
                </a:lnTo>
                <a:lnTo>
                  <a:pt x="99026" y="21913"/>
                </a:lnTo>
                <a:lnTo>
                  <a:pt x="136240" y="5693"/>
                </a:lnTo>
                <a:lnTo>
                  <a:pt x="176784" y="0"/>
                </a:lnTo>
                <a:lnTo>
                  <a:pt x="217327" y="5693"/>
                </a:lnTo>
                <a:lnTo>
                  <a:pt x="254541" y="21913"/>
                </a:lnTo>
                <a:lnTo>
                  <a:pt x="287365" y="47366"/>
                </a:lnTo>
                <a:lnTo>
                  <a:pt x="314739" y="80758"/>
                </a:lnTo>
                <a:lnTo>
                  <a:pt x="335604" y="120798"/>
                </a:lnTo>
                <a:lnTo>
                  <a:pt x="348900" y="166191"/>
                </a:lnTo>
                <a:lnTo>
                  <a:pt x="353567" y="215646"/>
                </a:lnTo>
                <a:lnTo>
                  <a:pt x="348900" y="265100"/>
                </a:lnTo>
                <a:lnTo>
                  <a:pt x="335604" y="310493"/>
                </a:lnTo>
                <a:lnTo>
                  <a:pt x="314739" y="350533"/>
                </a:lnTo>
                <a:lnTo>
                  <a:pt x="287365" y="383925"/>
                </a:lnTo>
                <a:lnTo>
                  <a:pt x="254541" y="409378"/>
                </a:lnTo>
                <a:lnTo>
                  <a:pt x="217327" y="425598"/>
                </a:lnTo>
                <a:lnTo>
                  <a:pt x="176784" y="431292"/>
                </a:lnTo>
                <a:lnTo>
                  <a:pt x="136240" y="425598"/>
                </a:lnTo>
                <a:lnTo>
                  <a:pt x="99026" y="409378"/>
                </a:lnTo>
                <a:lnTo>
                  <a:pt x="66202" y="383925"/>
                </a:lnTo>
                <a:lnTo>
                  <a:pt x="38828" y="350533"/>
                </a:lnTo>
                <a:lnTo>
                  <a:pt x="17963" y="310493"/>
                </a:lnTo>
                <a:lnTo>
                  <a:pt x="4667" y="265100"/>
                </a:lnTo>
                <a:lnTo>
                  <a:pt x="0" y="21564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" name="Google Shape;463;p26"/>
          <p:cNvSpPr txBox="1"/>
          <p:nvPr/>
        </p:nvSpPr>
        <p:spPr>
          <a:xfrm>
            <a:off x="3362071" y="3063316"/>
            <a:ext cx="18669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26"/>
          <p:cNvGrpSpPr/>
          <p:nvPr/>
        </p:nvGrpSpPr>
        <p:grpSpPr>
          <a:xfrm>
            <a:off x="883919" y="2592323"/>
            <a:ext cx="2390140" cy="1750060"/>
            <a:chOff x="883919" y="2592323"/>
            <a:chExt cx="2390140" cy="1750060"/>
          </a:xfrm>
        </p:grpSpPr>
        <p:sp>
          <p:nvSpPr>
            <p:cNvPr id="465" name="Google Shape;465;p26"/>
            <p:cNvSpPr/>
            <p:nvPr/>
          </p:nvSpPr>
          <p:spPr>
            <a:xfrm>
              <a:off x="883919" y="3354323"/>
              <a:ext cx="2390140" cy="988060"/>
            </a:xfrm>
            <a:custGeom>
              <a:avLst/>
              <a:gdLst/>
              <a:ahLst/>
              <a:cxnLst/>
              <a:rect l="l" t="t" r="r" b="b"/>
              <a:pathLst>
                <a:path w="2390140" h="988060" extrusionOk="0">
                  <a:moveTo>
                    <a:pt x="0" y="967739"/>
                  </a:moveTo>
                  <a:lnTo>
                    <a:pt x="563499" y="967739"/>
                  </a:lnTo>
                </a:path>
                <a:path w="2390140" h="988060" extrusionOk="0">
                  <a:moveTo>
                    <a:pt x="1958340" y="259969"/>
                  </a:moveTo>
                  <a:lnTo>
                    <a:pt x="2390140" y="0"/>
                  </a:lnTo>
                </a:path>
                <a:path w="2390140" h="988060" extrusionOk="0">
                  <a:moveTo>
                    <a:pt x="1848612" y="987551"/>
                  </a:moveTo>
                  <a:lnTo>
                    <a:pt x="2202561" y="987551"/>
                  </a:lnTo>
                </a:path>
                <a:path w="2390140" h="988060" extrusionOk="0">
                  <a:moveTo>
                    <a:pt x="1958340" y="260603"/>
                  </a:moveTo>
                  <a:lnTo>
                    <a:pt x="2338324" y="437388"/>
                  </a:lnTo>
                </a:path>
                <a:path w="2390140" h="988060" extrusionOk="0">
                  <a:moveTo>
                    <a:pt x="931163" y="280669"/>
                  </a:moveTo>
                  <a:lnTo>
                    <a:pt x="1603883" y="260603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1624583" y="2592323"/>
              <a:ext cx="12065" cy="1513205"/>
            </a:xfrm>
            <a:custGeom>
              <a:avLst/>
              <a:gdLst/>
              <a:ahLst/>
              <a:cxnLst/>
              <a:rect l="l" t="t" r="r" b="b"/>
              <a:pathLst>
                <a:path w="12064" h="1513204" extrusionOk="0">
                  <a:moveTo>
                    <a:pt x="10667" y="181355"/>
                  </a:moveTo>
                  <a:lnTo>
                    <a:pt x="10667" y="0"/>
                  </a:lnTo>
                </a:path>
                <a:path w="12064" h="1513204" extrusionOk="0">
                  <a:moveTo>
                    <a:pt x="7620" y="806576"/>
                  </a:moveTo>
                  <a:lnTo>
                    <a:pt x="11684" y="589788"/>
                  </a:lnTo>
                </a:path>
                <a:path w="12064" h="1513204" extrusionOk="0">
                  <a:moveTo>
                    <a:pt x="6477" y="1513205"/>
                  </a:moveTo>
                  <a:lnTo>
                    <a:pt x="0" y="1237488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883919" y="2939795"/>
              <a:ext cx="1603375" cy="695325"/>
            </a:xfrm>
            <a:custGeom>
              <a:avLst/>
              <a:gdLst/>
              <a:ahLst/>
              <a:cxnLst/>
              <a:rect l="l" t="t" r="r" b="b"/>
              <a:pathLst>
                <a:path w="1603375" h="695325" extrusionOk="0">
                  <a:moveTo>
                    <a:pt x="928116" y="25907"/>
                  </a:moveTo>
                  <a:lnTo>
                    <a:pt x="1603375" y="25907"/>
                  </a:lnTo>
                </a:path>
                <a:path w="1603375" h="695325" extrusionOk="0">
                  <a:moveTo>
                    <a:pt x="0" y="675131"/>
                  </a:moveTo>
                  <a:lnTo>
                    <a:pt x="502285" y="695197"/>
                  </a:lnTo>
                </a:path>
                <a:path w="1603375" h="695325" extrusionOk="0">
                  <a:moveTo>
                    <a:pt x="301752" y="21336"/>
                  </a:moveTo>
                  <a:lnTo>
                    <a:pt x="625475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68" name="Google Shape;468;p26"/>
          <p:cNvSpPr txBox="1"/>
          <p:nvPr/>
        </p:nvSpPr>
        <p:spPr>
          <a:xfrm>
            <a:off x="3865245" y="4803088"/>
            <a:ext cx="106934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p26"/>
          <p:cNvGrpSpPr/>
          <p:nvPr/>
        </p:nvGrpSpPr>
        <p:grpSpPr>
          <a:xfrm>
            <a:off x="5698235" y="2944367"/>
            <a:ext cx="1974723" cy="431800"/>
            <a:chOff x="5698235" y="2944367"/>
            <a:chExt cx="1974723" cy="431800"/>
          </a:xfrm>
        </p:grpSpPr>
        <p:sp>
          <p:nvSpPr>
            <p:cNvPr id="470" name="Google Shape;470;p26"/>
            <p:cNvSpPr/>
            <p:nvPr/>
          </p:nvSpPr>
          <p:spPr>
            <a:xfrm>
              <a:off x="7316723" y="3150107"/>
              <a:ext cx="356235" cy="0"/>
            </a:xfrm>
            <a:custGeom>
              <a:avLst/>
              <a:gdLst/>
              <a:ahLst/>
              <a:cxnLst/>
              <a:rect l="l" t="t" r="r" b="b"/>
              <a:pathLst>
                <a:path w="356234" h="120000" extrusionOk="0">
                  <a:moveTo>
                    <a:pt x="0" y="0"/>
                  </a:moveTo>
                  <a:lnTo>
                    <a:pt x="355726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5698235" y="2944367"/>
              <a:ext cx="981710" cy="431800"/>
            </a:xfrm>
            <a:custGeom>
              <a:avLst/>
              <a:gdLst/>
              <a:ahLst/>
              <a:cxnLst/>
              <a:rect l="l" t="t" r="r" b="b"/>
              <a:pathLst>
                <a:path w="981709" h="431800" extrusionOk="0">
                  <a:moveTo>
                    <a:pt x="0" y="215646"/>
                  </a:moveTo>
                  <a:lnTo>
                    <a:pt x="4547" y="166191"/>
                  </a:lnTo>
                  <a:lnTo>
                    <a:pt x="17501" y="120798"/>
                  </a:lnTo>
                  <a:lnTo>
                    <a:pt x="37828" y="80758"/>
                  </a:lnTo>
                  <a:lnTo>
                    <a:pt x="64496" y="47366"/>
                  </a:lnTo>
                  <a:lnTo>
                    <a:pt x="96471" y="21913"/>
                  </a:lnTo>
                  <a:lnTo>
                    <a:pt x="132721" y="5693"/>
                  </a:lnTo>
                  <a:lnTo>
                    <a:pt x="172212" y="0"/>
                  </a:lnTo>
                  <a:lnTo>
                    <a:pt x="211702" y="5693"/>
                  </a:lnTo>
                  <a:lnTo>
                    <a:pt x="247952" y="21913"/>
                  </a:lnTo>
                  <a:lnTo>
                    <a:pt x="279927" y="47366"/>
                  </a:lnTo>
                  <a:lnTo>
                    <a:pt x="306595" y="80758"/>
                  </a:lnTo>
                  <a:lnTo>
                    <a:pt x="326922" y="120798"/>
                  </a:lnTo>
                  <a:lnTo>
                    <a:pt x="339876" y="166191"/>
                  </a:lnTo>
                  <a:lnTo>
                    <a:pt x="344424" y="215646"/>
                  </a:lnTo>
                  <a:lnTo>
                    <a:pt x="339876" y="265100"/>
                  </a:lnTo>
                  <a:lnTo>
                    <a:pt x="326922" y="310493"/>
                  </a:lnTo>
                  <a:lnTo>
                    <a:pt x="306595" y="350533"/>
                  </a:lnTo>
                  <a:lnTo>
                    <a:pt x="279927" y="383925"/>
                  </a:lnTo>
                  <a:lnTo>
                    <a:pt x="247952" y="409378"/>
                  </a:lnTo>
                  <a:lnTo>
                    <a:pt x="211702" y="425598"/>
                  </a:lnTo>
                  <a:lnTo>
                    <a:pt x="172212" y="431292"/>
                  </a:lnTo>
                  <a:lnTo>
                    <a:pt x="132721" y="425598"/>
                  </a:lnTo>
                  <a:lnTo>
                    <a:pt x="96471" y="409378"/>
                  </a:lnTo>
                  <a:lnTo>
                    <a:pt x="64496" y="383925"/>
                  </a:lnTo>
                  <a:lnTo>
                    <a:pt x="37828" y="350533"/>
                  </a:lnTo>
                  <a:lnTo>
                    <a:pt x="17501" y="310493"/>
                  </a:lnTo>
                  <a:lnTo>
                    <a:pt x="4547" y="265100"/>
                  </a:lnTo>
                  <a:lnTo>
                    <a:pt x="0" y="215646"/>
                  </a:lnTo>
                  <a:close/>
                </a:path>
                <a:path w="981709" h="431800" extrusionOk="0">
                  <a:moveTo>
                    <a:pt x="637031" y="215646"/>
                  </a:moveTo>
                  <a:lnTo>
                    <a:pt x="641579" y="166191"/>
                  </a:lnTo>
                  <a:lnTo>
                    <a:pt x="654533" y="120798"/>
                  </a:lnTo>
                  <a:lnTo>
                    <a:pt x="674860" y="80758"/>
                  </a:lnTo>
                  <a:lnTo>
                    <a:pt x="701528" y="47366"/>
                  </a:lnTo>
                  <a:lnTo>
                    <a:pt x="733503" y="21913"/>
                  </a:lnTo>
                  <a:lnTo>
                    <a:pt x="769753" y="5693"/>
                  </a:lnTo>
                  <a:lnTo>
                    <a:pt x="809243" y="0"/>
                  </a:lnTo>
                  <a:lnTo>
                    <a:pt x="848734" y="5693"/>
                  </a:lnTo>
                  <a:lnTo>
                    <a:pt x="884984" y="21913"/>
                  </a:lnTo>
                  <a:lnTo>
                    <a:pt x="916959" y="47366"/>
                  </a:lnTo>
                  <a:lnTo>
                    <a:pt x="943627" y="80758"/>
                  </a:lnTo>
                  <a:lnTo>
                    <a:pt x="963954" y="120798"/>
                  </a:lnTo>
                  <a:lnTo>
                    <a:pt x="976908" y="166191"/>
                  </a:lnTo>
                  <a:lnTo>
                    <a:pt x="981456" y="215646"/>
                  </a:lnTo>
                  <a:lnTo>
                    <a:pt x="976908" y="265100"/>
                  </a:lnTo>
                  <a:lnTo>
                    <a:pt x="963954" y="310493"/>
                  </a:lnTo>
                  <a:lnTo>
                    <a:pt x="943627" y="350533"/>
                  </a:lnTo>
                  <a:lnTo>
                    <a:pt x="916959" y="383925"/>
                  </a:lnTo>
                  <a:lnTo>
                    <a:pt x="884984" y="409378"/>
                  </a:lnTo>
                  <a:lnTo>
                    <a:pt x="848734" y="425598"/>
                  </a:lnTo>
                  <a:lnTo>
                    <a:pt x="809243" y="431292"/>
                  </a:lnTo>
                  <a:lnTo>
                    <a:pt x="769753" y="425598"/>
                  </a:lnTo>
                  <a:lnTo>
                    <a:pt x="733503" y="409378"/>
                  </a:lnTo>
                  <a:lnTo>
                    <a:pt x="701528" y="383925"/>
                  </a:lnTo>
                  <a:lnTo>
                    <a:pt x="674860" y="350533"/>
                  </a:lnTo>
                  <a:lnTo>
                    <a:pt x="654533" y="310493"/>
                  </a:lnTo>
                  <a:lnTo>
                    <a:pt x="641579" y="265100"/>
                  </a:lnTo>
                  <a:lnTo>
                    <a:pt x="637031" y="215646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2" name="Google Shape;472;p26"/>
          <p:cNvSpPr txBox="1"/>
          <p:nvPr/>
        </p:nvSpPr>
        <p:spPr>
          <a:xfrm>
            <a:off x="6464553" y="3017266"/>
            <a:ext cx="1606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6"/>
          <p:cNvSpPr/>
          <p:nvPr/>
        </p:nvSpPr>
        <p:spPr>
          <a:xfrm>
            <a:off x="6973823" y="2944367"/>
            <a:ext cx="342900" cy="431800"/>
          </a:xfrm>
          <a:custGeom>
            <a:avLst/>
            <a:gdLst/>
            <a:ahLst/>
            <a:cxnLst/>
            <a:rect l="l" t="t" r="r" b="b"/>
            <a:pathLst>
              <a:path w="342900" h="431800" extrusionOk="0">
                <a:moveTo>
                  <a:pt x="0" y="215646"/>
                </a:moveTo>
                <a:lnTo>
                  <a:pt x="4525" y="166191"/>
                </a:lnTo>
                <a:lnTo>
                  <a:pt x="17417" y="120798"/>
                </a:lnTo>
                <a:lnTo>
                  <a:pt x="37649" y="80758"/>
                </a:lnTo>
                <a:lnTo>
                  <a:pt x="64194" y="47366"/>
                </a:lnTo>
                <a:lnTo>
                  <a:pt x="96027" y="21913"/>
                </a:lnTo>
                <a:lnTo>
                  <a:pt x="132121" y="5693"/>
                </a:lnTo>
                <a:lnTo>
                  <a:pt x="171450" y="0"/>
                </a:lnTo>
                <a:lnTo>
                  <a:pt x="210778" y="5693"/>
                </a:lnTo>
                <a:lnTo>
                  <a:pt x="246872" y="21913"/>
                </a:lnTo>
                <a:lnTo>
                  <a:pt x="278705" y="47366"/>
                </a:lnTo>
                <a:lnTo>
                  <a:pt x="305250" y="80758"/>
                </a:lnTo>
                <a:lnTo>
                  <a:pt x="325482" y="120798"/>
                </a:lnTo>
                <a:lnTo>
                  <a:pt x="338374" y="166191"/>
                </a:lnTo>
                <a:lnTo>
                  <a:pt x="342900" y="215646"/>
                </a:lnTo>
                <a:lnTo>
                  <a:pt x="338374" y="265100"/>
                </a:lnTo>
                <a:lnTo>
                  <a:pt x="325482" y="310493"/>
                </a:lnTo>
                <a:lnTo>
                  <a:pt x="305250" y="350533"/>
                </a:lnTo>
                <a:lnTo>
                  <a:pt x="278705" y="383925"/>
                </a:lnTo>
                <a:lnTo>
                  <a:pt x="246872" y="409378"/>
                </a:lnTo>
                <a:lnTo>
                  <a:pt x="210778" y="425598"/>
                </a:lnTo>
                <a:lnTo>
                  <a:pt x="171450" y="431292"/>
                </a:lnTo>
                <a:lnTo>
                  <a:pt x="132121" y="425598"/>
                </a:lnTo>
                <a:lnTo>
                  <a:pt x="96027" y="409378"/>
                </a:lnTo>
                <a:lnTo>
                  <a:pt x="64194" y="383925"/>
                </a:lnTo>
                <a:lnTo>
                  <a:pt x="37649" y="350533"/>
                </a:lnTo>
                <a:lnTo>
                  <a:pt x="17417" y="310493"/>
                </a:lnTo>
                <a:lnTo>
                  <a:pt x="4525" y="265100"/>
                </a:lnTo>
                <a:lnTo>
                  <a:pt x="0" y="21564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26"/>
          <p:cNvSpPr txBox="1"/>
          <p:nvPr/>
        </p:nvSpPr>
        <p:spPr>
          <a:xfrm>
            <a:off x="7101585" y="3017266"/>
            <a:ext cx="1606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6"/>
          <p:cNvSpPr/>
          <p:nvPr/>
        </p:nvSpPr>
        <p:spPr>
          <a:xfrm>
            <a:off x="7613904" y="2973323"/>
            <a:ext cx="342900" cy="431800"/>
          </a:xfrm>
          <a:custGeom>
            <a:avLst/>
            <a:gdLst/>
            <a:ahLst/>
            <a:cxnLst/>
            <a:rect l="l" t="t" r="r" b="b"/>
            <a:pathLst>
              <a:path w="342900" h="431800" extrusionOk="0">
                <a:moveTo>
                  <a:pt x="0" y="215646"/>
                </a:moveTo>
                <a:lnTo>
                  <a:pt x="4525" y="166191"/>
                </a:lnTo>
                <a:lnTo>
                  <a:pt x="17417" y="120798"/>
                </a:lnTo>
                <a:lnTo>
                  <a:pt x="37649" y="80758"/>
                </a:lnTo>
                <a:lnTo>
                  <a:pt x="64194" y="47366"/>
                </a:lnTo>
                <a:lnTo>
                  <a:pt x="96027" y="21913"/>
                </a:lnTo>
                <a:lnTo>
                  <a:pt x="132121" y="5693"/>
                </a:lnTo>
                <a:lnTo>
                  <a:pt x="171450" y="0"/>
                </a:lnTo>
                <a:lnTo>
                  <a:pt x="210778" y="5693"/>
                </a:lnTo>
                <a:lnTo>
                  <a:pt x="246872" y="21913"/>
                </a:lnTo>
                <a:lnTo>
                  <a:pt x="278705" y="47366"/>
                </a:lnTo>
                <a:lnTo>
                  <a:pt x="305250" y="80758"/>
                </a:lnTo>
                <a:lnTo>
                  <a:pt x="325482" y="120798"/>
                </a:lnTo>
                <a:lnTo>
                  <a:pt x="338374" y="166191"/>
                </a:lnTo>
                <a:lnTo>
                  <a:pt x="342900" y="215646"/>
                </a:lnTo>
                <a:lnTo>
                  <a:pt x="338374" y="265100"/>
                </a:lnTo>
                <a:lnTo>
                  <a:pt x="325482" y="310493"/>
                </a:lnTo>
                <a:lnTo>
                  <a:pt x="305250" y="350533"/>
                </a:lnTo>
                <a:lnTo>
                  <a:pt x="278705" y="383925"/>
                </a:lnTo>
                <a:lnTo>
                  <a:pt x="246872" y="409378"/>
                </a:lnTo>
                <a:lnTo>
                  <a:pt x="210778" y="425598"/>
                </a:lnTo>
                <a:lnTo>
                  <a:pt x="171450" y="431291"/>
                </a:lnTo>
                <a:lnTo>
                  <a:pt x="132121" y="425598"/>
                </a:lnTo>
                <a:lnTo>
                  <a:pt x="96027" y="409378"/>
                </a:lnTo>
                <a:lnTo>
                  <a:pt x="64194" y="383925"/>
                </a:lnTo>
                <a:lnTo>
                  <a:pt x="37649" y="350533"/>
                </a:lnTo>
                <a:lnTo>
                  <a:pt x="17417" y="310493"/>
                </a:lnTo>
                <a:lnTo>
                  <a:pt x="4525" y="265100"/>
                </a:lnTo>
                <a:lnTo>
                  <a:pt x="0" y="21564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26"/>
          <p:cNvSpPr txBox="1"/>
          <p:nvPr/>
        </p:nvSpPr>
        <p:spPr>
          <a:xfrm>
            <a:off x="7752333" y="3049600"/>
            <a:ext cx="18669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6"/>
          <p:cNvSpPr/>
          <p:nvPr/>
        </p:nvSpPr>
        <p:spPr>
          <a:xfrm>
            <a:off x="6335267" y="2135123"/>
            <a:ext cx="981710" cy="2967355"/>
          </a:xfrm>
          <a:custGeom>
            <a:avLst/>
            <a:gdLst/>
            <a:ahLst/>
            <a:cxnLst/>
            <a:rect l="l" t="t" r="r" b="b"/>
            <a:pathLst>
              <a:path w="981709" h="2967354" extrusionOk="0">
                <a:moveTo>
                  <a:pt x="0" y="216408"/>
                </a:moveTo>
                <a:lnTo>
                  <a:pt x="4547" y="166791"/>
                </a:lnTo>
                <a:lnTo>
                  <a:pt x="17501" y="121242"/>
                </a:lnTo>
                <a:lnTo>
                  <a:pt x="37828" y="81060"/>
                </a:lnTo>
                <a:lnTo>
                  <a:pt x="64496" y="47546"/>
                </a:lnTo>
                <a:lnTo>
                  <a:pt x="96471" y="21998"/>
                </a:lnTo>
                <a:lnTo>
                  <a:pt x="132721" y="5716"/>
                </a:lnTo>
                <a:lnTo>
                  <a:pt x="172212" y="0"/>
                </a:lnTo>
                <a:lnTo>
                  <a:pt x="211702" y="5716"/>
                </a:lnTo>
                <a:lnTo>
                  <a:pt x="247952" y="21998"/>
                </a:lnTo>
                <a:lnTo>
                  <a:pt x="279927" y="47546"/>
                </a:lnTo>
                <a:lnTo>
                  <a:pt x="306595" y="81060"/>
                </a:lnTo>
                <a:lnTo>
                  <a:pt x="326922" y="121242"/>
                </a:lnTo>
                <a:lnTo>
                  <a:pt x="339876" y="166791"/>
                </a:lnTo>
                <a:lnTo>
                  <a:pt x="344424" y="216408"/>
                </a:lnTo>
                <a:lnTo>
                  <a:pt x="339876" y="266024"/>
                </a:lnTo>
                <a:lnTo>
                  <a:pt x="326922" y="311573"/>
                </a:lnTo>
                <a:lnTo>
                  <a:pt x="306595" y="351755"/>
                </a:lnTo>
                <a:lnTo>
                  <a:pt x="279927" y="385269"/>
                </a:lnTo>
                <a:lnTo>
                  <a:pt x="247952" y="410817"/>
                </a:lnTo>
                <a:lnTo>
                  <a:pt x="211702" y="427099"/>
                </a:lnTo>
                <a:lnTo>
                  <a:pt x="172212" y="432815"/>
                </a:lnTo>
                <a:lnTo>
                  <a:pt x="132721" y="427099"/>
                </a:lnTo>
                <a:lnTo>
                  <a:pt x="96471" y="410817"/>
                </a:lnTo>
                <a:lnTo>
                  <a:pt x="64496" y="385269"/>
                </a:lnTo>
                <a:lnTo>
                  <a:pt x="37828" y="351755"/>
                </a:lnTo>
                <a:lnTo>
                  <a:pt x="17501" y="311573"/>
                </a:lnTo>
                <a:lnTo>
                  <a:pt x="4547" y="266024"/>
                </a:lnTo>
                <a:lnTo>
                  <a:pt x="0" y="216408"/>
                </a:lnTo>
                <a:close/>
              </a:path>
              <a:path w="981709" h="2967354" extrusionOk="0">
                <a:moveTo>
                  <a:pt x="638556" y="2751582"/>
                </a:moveTo>
                <a:lnTo>
                  <a:pt x="643081" y="2702127"/>
                </a:lnTo>
                <a:lnTo>
                  <a:pt x="655973" y="2656734"/>
                </a:lnTo>
                <a:lnTo>
                  <a:pt x="676205" y="2616694"/>
                </a:lnTo>
                <a:lnTo>
                  <a:pt x="702750" y="2583302"/>
                </a:lnTo>
                <a:lnTo>
                  <a:pt x="734583" y="2557849"/>
                </a:lnTo>
                <a:lnTo>
                  <a:pt x="770677" y="2541629"/>
                </a:lnTo>
                <a:lnTo>
                  <a:pt x="810006" y="2535936"/>
                </a:lnTo>
                <a:lnTo>
                  <a:pt x="849334" y="2541629"/>
                </a:lnTo>
                <a:lnTo>
                  <a:pt x="885428" y="2557849"/>
                </a:lnTo>
                <a:lnTo>
                  <a:pt x="917261" y="2583302"/>
                </a:lnTo>
                <a:lnTo>
                  <a:pt x="943806" y="2616694"/>
                </a:lnTo>
                <a:lnTo>
                  <a:pt x="964038" y="2656734"/>
                </a:lnTo>
                <a:lnTo>
                  <a:pt x="976930" y="2702127"/>
                </a:lnTo>
                <a:lnTo>
                  <a:pt x="981456" y="2751582"/>
                </a:lnTo>
                <a:lnTo>
                  <a:pt x="976930" y="2801036"/>
                </a:lnTo>
                <a:lnTo>
                  <a:pt x="964038" y="2846429"/>
                </a:lnTo>
                <a:lnTo>
                  <a:pt x="943806" y="2886469"/>
                </a:lnTo>
                <a:lnTo>
                  <a:pt x="917261" y="2919861"/>
                </a:lnTo>
                <a:lnTo>
                  <a:pt x="885428" y="2945314"/>
                </a:lnTo>
                <a:lnTo>
                  <a:pt x="849334" y="2961534"/>
                </a:lnTo>
                <a:lnTo>
                  <a:pt x="810006" y="2967228"/>
                </a:lnTo>
                <a:lnTo>
                  <a:pt x="770677" y="2961534"/>
                </a:lnTo>
                <a:lnTo>
                  <a:pt x="734583" y="2945314"/>
                </a:lnTo>
                <a:lnTo>
                  <a:pt x="702750" y="2919861"/>
                </a:lnTo>
                <a:lnTo>
                  <a:pt x="676205" y="2886469"/>
                </a:lnTo>
                <a:lnTo>
                  <a:pt x="655973" y="2846429"/>
                </a:lnTo>
                <a:lnTo>
                  <a:pt x="643081" y="2801036"/>
                </a:lnTo>
                <a:lnTo>
                  <a:pt x="638556" y="2751582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26"/>
          <p:cNvSpPr txBox="1"/>
          <p:nvPr/>
        </p:nvSpPr>
        <p:spPr>
          <a:xfrm>
            <a:off x="6464553" y="2208022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6"/>
          <p:cNvSpPr/>
          <p:nvPr/>
        </p:nvSpPr>
        <p:spPr>
          <a:xfrm>
            <a:off x="5698235" y="3753611"/>
            <a:ext cx="344805" cy="431800"/>
          </a:xfrm>
          <a:custGeom>
            <a:avLst/>
            <a:gdLst/>
            <a:ahLst/>
            <a:cxnLst/>
            <a:rect l="l" t="t" r="r" b="b"/>
            <a:pathLst>
              <a:path w="344804" h="431800" extrusionOk="0">
                <a:moveTo>
                  <a:pt x="0" y="215645"/>
                </a:moveTo>
                <a:lnTo>
                  <a:pt x="4547" y="166191"/>
                </a:lnTo>
                <a:lnTo>
                  <a:pt x="17501" y="120798"/>
                </a:lnTo>
                <a:lnTo>
                  <a:pt x="37828" y="80758"/>
                </a:lnTo>
                <a:lnTo>
                  <a:pt x="64496" y="47366"/>
                </a:lnTo>
                <a:lnTo>
                  <a:pt x="96471" y="21913"/>
                </a:lnTo>
                <a:lnTo>
                  <a:pt x="132721" y="5693"/>
                </a:lnTo>
                <a:lnTo>
                  <a:pt x="172212" y="0"/>
                </a:lnTo>
                <a:lnTo>
                  <a:pt x="211702" y="5693"/>
                </a:lnTo>
                <a:lnTo>
                  <a:pt x="247952" y="21913"/>
                </a:lnTo>
                <a:lnTo>
                  <a:pt x="279927" y="47366"/>
                </a:lnTo>
                <a:lnTo>
                  <a:pt x="306595" y="80758"/>
                </a:lnTo>
                <a:lnTo>
                  <a:pt x="326922" y="120798"/>
                </a:lnTo>
                <a:lnTo>
                  <a:pt x="339876" y="166191"/>
                </a:lnTo>
                <a:lnTo>
                  <a:pt x="344424" y="215645"/>
                </a:lnTo>
                <a:lnTo>
                  <a:pt x="339876" y="265100"/>
                </a:lnTo>
                <a:lnTo>
                  <a:pt x="326922" y="310493"/>
                </a:lnTo>
                <a:lnTo>
                  <a:pt x="306595" y="350533"/>
                </a:lnTo>
                <a:lnTo>
                  <a:pt x="279927" y="383925"/>
                </a:lnTo>
                <a:lnTo>
                  <a:pt x="247952" y="409378"/>
                </a:lnTo>
                <a:lnTo>
                  <a:pt x="211702" y="425598"/>
                </a:lnTo>
                <a:lnTo>
                  <a:pt x="172212" y="431292"/>
                </a:lnTo>
                <a:lnTo>
                  <a:pt x="132721" y="425598"/>
                </a:lnTo>
                <a:lnTo>
                  <a:pt x="96471" y="409378"/>
                </a:lnTo>
                <a:lnTo>
                  <a:pt x="64496" y="383925"/>
                </a:lnTo>
                <a:lnTo>
                  <a:pt x="37828" y="350533"/>
                </a:lnTo>
                <a:lnTo>
                  <a:pt x="17501" y="310493"/>
                </a:lnTo>
                <a:lnTo>
                  <a:pt x="4547" y="265100"/>
                </a:lnTo>
                <a:lnTo>
                  <a:pt x="0" y="21564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26"/>
          <p:cNvSpPr txBox="1"/>
          <p:nvPr/>
        </p:nvSpPr>
        <p:spPr>
          <a:xfrm>
            <a:off x="5827267" y="3826509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6"/>
          <p:cNvSpPr/>
          <p:nvPr/>
        </p:nvSpPr>
        <p:spPr>
          <a:xfrm>
            <a:off x="5698235" y="2135123"/>
            <a:ext cx="344805" cy="433070"/>
          </a:xfrm>
          <a:custGeom>
            <a:avLst/>
            <a:gdLst/>
            <a:ahLst/>
            <a:cxnLst/>
            <a:rect l="l" t="t" r="r" b="b"/>
            <a:pathLst>
              <a:path w="344804" h="433069" extrusionOk="0">
                <a:moveTo>
                  <a:pt x="0" y="216408"/>
                </a:moveTo>
                <a:lnTo>
                  <a:pt x="4547" y="166791"/>
                </a:lnTo>
                <a:lnTo>
                  <a:pt x="17501" y="121242"/>
                </a:lnTo>
                <a:lnTo>
                  <a:pt x="37828" y="81060"/>
                </a:lnTo>
                <a:lnTo>
                  <a:pt x="64496" y="47546"/>
                </a:lnTo>
                <a:lnTo>
                  <a:pt x="96471" y="21998"/>
                </a:lnTo>
                <a:lnTo>
                  <a:pt x="132721" y="5716"/>
                </a:lnTo>
                <a:lnTo>
                  <a:pt x="172212" y="0"/>
                </a:lnTo>
                <a:lnTo>
                  <a:pt x="211702" y="5716"/>
                </a:lnTo>
                <a:lnTo>
                  <a:pt x="247952" y="21998"/>
                </a:lnTo>
                <a:lnTo>
                  <a:pt x="279927" y="47546"/>
                </a:lnTo>
                <a:lnTo>
                  <a:pt x="306595" y="81060"/>
                </a:lnTo>
                <a:lnTo>
                  <a:pt x="326922" y="121242"/>
                </a:lnTo>
                <a:lnTo>
                  <a:pt x="339876" y="166791"/>
                </a:lnTo>
                <a:lnTo>
                  <a:pt x="344424" y="216408"/>
                </a:lnTo>
                <a:lnTo>
                  <a:pt x="339876" y="266024"/>
                </a:lnTo>
                <a:lnTo>
                  <a:pt x="326922" y="311573"/>
                </a:lnTo>
                <a:lnTo>
                  <a:pt x="306595" y="351755"/>
                </a:lnTo>
                <a:lnTo>
                  <a:pt x="279927" y="385269"/>
                </a:lnTo>
                <a:lnTo>
                  <a:pt x="247952" y="410817"/>
                </a:lnTo>
                <a:lnTo>
                  <a:pt x="211702" y="427099"/>
                </a:lnTo>
                <a:lnTo>
                  <a:pt x="172212" y="432815"/>
                </a:lnTo>
                <a:lnTo>
                  <a:pt x="132721" y="427099"/>
                </a:lnTo>
                <a:lnTo>
                  <a:pt x="96471" y="410817"/>
                </a:lnTo>
                <a:lnTo>
                  <a:pt x="64496" y="385269"/>
                </a:lnTo>
                <a:lnTo>
                  <a:pt x="37828" y="351755"/>
                </a:lnTo>
                <a:lnTo>
                  <a:pt x="17501" y="311573"/>
                </a:lnTo>
                <a:lnTo>
                  <a:pt x="4547" y="266024"/>
                </a:lnTo>
                <a:lnTo>
                  <a:pt x="0" y="216408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26"/>
          <p:cNvSpPr txBox="1"/>
          <p:nvPr/>
        </p:nvSpPr>
        <p:spPr>
          <a:xfrm>
            <a:off x="5827267" y="2208022"/>
            <a:ext cx="19304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6"/>
          <p:cNvSpPr/>
          <p:nvPr/>
        </p:nvSpPr>
        <p:spPr>
          <a:xfrm>
            <a:off x="5109971" y="2944367"/>
            <a:ext cx="344805" cy="431800"/>
          </a:xfrm>
          <a:custGeom>
            <a:avLst/>
            <a:gdLst/>
            <a:ahLst/>
            <a:cxnLst/>
            <a:rect l="l" t="t" r="r" b="b"/>
            <a:pathLst>
              <a:path w="344804" h="431800" extrusionOk="0">
                <a:moveTo>
                  <a:pt x="0" y="215646"/>
                </a:moveTo>
                <a:lnTo>
                  <a:pt x="4547" y="166191"/>
                </a:lnTo>
                <a:lnTo>
                  <a:pt x="17501" y="120798"/>
                </a:lnTo>
                <a:lnTo>
                  <a:pt x="37828" y="80758"/>
                </a:lnTo>
                <a:lnTo>
                  <a:pt x="64496" y="47366"/>
                </a:lnTo>
                <a:lnTo>
                  <a:pt x="96471" y="21913"/>
                </a:lnTo>
                <a:lnTo>
                  <a:pt x="132721" y="5693"/>
                </a:lnTo>
                <a:lnTo>
                  <a:pt x="172212" y="0"/>
                </a:lnTo>
                <a:lnTo>
                  <a:pt x="211702" y="5693"/>
                </a:lnTo>
                <a:lnTo>
                  <a:pt x="247952" y="21913"/>
                </a:lnTo>
                <a:lnTo>
                  <a:pt x="279927" y="47366"/>
                </a:lnTo>
                <a:lnTo>
                  <a:pt x="306595" y="80758"/>
                </a:lnTo>
                <a:lnTo>
                  <a:pt x="326922" y="120798"/>
                </a:lnTo>
                <a:lnTo>
                  <a:pt x="339876" y="166191"/>
                </a:lnTo>
                <a:lnTo>
                  <a:pt x="344424" y="215646"/>
                </a:lnTo>
                <a:lnTo>
                  <a:pt x="339876" y="265100"/>
                </a:lnTo>
                <a:lnTo>
                  <a:pt x="326922" y="310493"/>
                </a:lnTo>
                <a:lnTo>
                  <a:pt x="306595" y="350533"/>
                </a:lnTo>
                <a:lnTo>
                  <a:pt x="279927" y="383925"/>
                </a:lnTo>
                <a:lnTo>
                  <a:pt x="247952" y="409378"/>
                </a:lnTo>
                <a:lnTo>
                  <a:pt x="211702" y="425598"/>
                </a:lnTo>
                <a:lnTo>
                  <a:pt x="172212" y="431292"/>
                </a:lnTo>
                <a:lnTo>
                  <a:pt x="132721" y="425598"/>
                </a:lnTo>
                <a:lnTo>
                  <a:pt x="96471" y="409378"/>
                </a:lnTo>
                <a:lnTo>
                  <a:pt x="64496" y="383925"/>
                </a:lnTo>
                <a:lnTo>
                  <a:pt x="37828" y="350533"/>
                </a:lnTo>
                <a:lnTo>
                  <a:pt x="17501" y="310493"/>
                </a:lnTo>
                <a:lnTo>
                  <a:pt x="4547" y="265100"/>
                </a:lnTo>
                <a:lnTo>
                  <a:pt x="0" y="215646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26"/>
          <p:cNvSpPr txBox="1"/>
          <p:nvPr/>
        </p:nvSpPr>
        <p:spPr>
          <a:xfrm>
            <a:off x="5239003" y="3017266"/>
            <a:ext cx="74866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	C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6"/>
          <p:cNvSpPr/>
          <p:nvPr/>
        </p:nvSpPr>
        <p:spPr>
          <a:xfrm>
            <a:off x="6335267" y="3753611"/>
            <a:ext cx="344805" cy="431800"/>
          </a:xfrm>
          <a:custGeom>
            <a:avLst/>
            <a:gdLst/>
            <a:ahLst/>
            <a:cxnLst/>
            <a:rect l="l" t="t" r="r" b="b"/>
            <a:pathLst>
              <a:path w="344804" h="431800" extrusionOk="0">
                <a:moveTo>
                  <a:pt x="0" y="215645"/>
                </a:moveTo>
                <a:lnTo>
                  <a:pt x="4547" y="166191"/>
                </a:lnTo>
                <a:lnTo>
                  <a:pt x="17501" y="120798"/>
                </a:lnTo>
                <a:lnTo>
                  <a:pt x="37828" y="80758"/>
                </a:lnTo>
                <a:lnTo>
                  <a:pt x="64496" y="47366"/>
                </a:lnTo>
                <a:lnTo>
                  <a:pt x="96471" y="21913"/>
                </a:lnTo>
                <a:lnTo>
                  <a:pt x="132721" y="5693"/>
                </a:lnTo>
                <a:lnTo>
                  <a:pt x="172212" y="0"/>
                </a:lnTo>
                <a:lnTo>
                  <a:pt x="211702" y="5693"/>
                </a:lnTo>
                <a:lnTo>
                  <a:pt x="247952" y="21913"/>
                </a:lnTo>
                <a:lnTo>
                  <a:pt x="279927" y="47366"/>
                </a:lnTo>
                <a:lnTo>
                  <a:pt x="306595" y="80758"/>
                </a:lnTo>
                <a:lnTo>
                  <a:pt x="326922" y="120798"/>
                </a:lnTo>
                <a:lnTo>
                  <a:pt x="339876" y="166191"/>
                </a:lnTo>
                <a:lnTo>
                  <a:pt x="344424" y="215645"/>
                </a:lnTo>
                <a:lnTo>
                  <a:pt x="339876" y="265100"/>
                </a:lnTo>
                <a:lnTo>
                  <a:pt x="326922" y="310493"/>
                </a:lnTo>
                <a:lnTo>
                  <a:pt x="306595" y="350533"/>
                </a:lnTo>
                <a:lnTo>
                  <a:pt x="279927" y="383925"/>
                </a:lnTo>
                <a:lnTo>
                  <a:pt x="247952" y="409378"/>
                </a:lnTo>
                <a:lnTo>
                  <a:pt x="211702" y="425598"/>
                </a:lnTo>
                <a:lnTo>
                  <a:pt x="172212" y="431292"/>
                </a:lnTo>
                <a:lnTo>
                  <a:pt x="132721" y="425598"/>
                </a:lnTo>
                <a:lnTo>
                  <a:pt x="96471" y="409378"/>
                </a:lnTo>
                <a:lnTo>
                  <a:pt x="64496" y="383925"/>
                </a:lnTo>
                <a:lnTo>
                  <a:pt x="37828" y="350533"/>
                </a:lnTo>
                <a:lnTo>
                  <a:pt x="17501" y="310493"/>
                </a:lnTo>
                <a:lnTo>
                  <a:pt x="4547" y="265100"/>
                </a:lnTo>
                <a:lnTo>
                  <a:pt x="0" y="21564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26"/>
          <p:cNvSpPr txBox="1"/>
          <p:nvPr/>
        </p:nvSpPr>
        <p:spPr>
          <a:xfrm>
            <a:off x="6464553" y="3826509"/>
            <a:ext cx="19304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6"/>
          <p:cNvSpPr/>
          <p:nvPr/>
        </p:nvSpPr>
        <p:spPr>
          <a:xfrm>
            <a:off x="6973823" y="3753611"/>
            <a:ext cx="342900" cy="431800"/>
          </a:xfrm>
          <a:custGeom>
            <a:avLst/>
            <a:gdLst/>
            <a:ahLst/>
            <a:cxnLst/>
            <a:rect l="l" t="t" r="r" b="b"/>
            <a:pathLst>
              <a:path w="342900" h="431800" extrusionOk="0">
                <a:moveTo>
                  <a:pt x="0" y="215645"/>
                </a:moveTo>
                <a:lnTo>
                  <a:pt x="4525" y="166191"/>
                </a:lnTo>
                <a:lnTo>
                  <a:pt x="17417" y="120798"/>
                </a:lnTo>
                <a:lnTo>
                  <a:pt x="37649" y="80758"/>
                </a:lnTo>
                <a:lnTo>
                  <a:pt x="64194" y="47366"/>
                </a:lnTo>
                <a:lnTo>
                  <a:pt x="96027" y="21913"/>
                </a:lnTo>
                <a:lnTo>
                  <a:pt x="132121" y="5693"/>
                </a:lnTo>
                <a:lnTo>
                  <a:pt x="171450" y="0"/>
                </a:lnTo>
                <a:lnTo>
                  <a:pt x="210778" y="5693"/>
                </a:lnTo>
                <a:lnTo>
                  <a:pt x="246872" y="21913"/>
                </a:lnTo>
                <a:lnTo>
                  <a:pt x="278705" y="47366"/>
                </a:lnTo>
                <a:lnTo>
                  <a:pt x="305250" y="80758"/>
                </a:lnTo>
                <a:lnTo>
                  <a:pt x="325482" y="120798"/>
                </a:lnTo>
                <a:lnTo>
                  <a:pt x="338374" y="166191"/>
                </a:lnTo>
                <a:lnTo>
                  <a:pt x="342900" y="215645"/>
                </a:lnTo>
                <a:lnTo>
                  <a:pt x="338374" y="265100"/>
                </a:lnTo>
                <a:lnTo>
                  <a:pt x="325482" y="310493"/>
                </a:lnTo>
                <a:lnTo>
                  <a:pt x="305250" y="350533"/>
                </a:lnTo>
                <a:lnTo>
                  <a:pt x="278705" y="383925"/>
                </a:lnTo>
                <a:lnTo>
                  <a:pt x="246872" y="409378"/>
                </a:lnTo>
                <a:lnTo>
                  <a:pt x="210778" y="425598"/>
                </a:lnTo>
                <a:lnTo>
                  <a:pt x="171450" y="431292"/>
                </a:lnTo>
                <a:lnTo>
                  <a:pt x="132121" y="425598"/>
                </a:lnTo>
                <a:lnTo>
                  <a:pt x="96027" y="409378"/>
                </a:lnTo>
                <a:lnTo>
                  <a:pt x="64194" y="383925"/>
                </a:lnTo>
                <a:lnTo>
                  <a:pt x="37649" y="350533"/>
                </a:lnTo>
                <a:lnTo>
                  <a:pt x="17417" y="310493"/>
                </a:lnTo>
                <a:lnTo>
                  <a:pt x="4525" y="265100"/>
                </a:lnTo>
                <a:lnTo>
                  <a:pt x="0" y="21564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26"/>
          <p:cNvSpPr txBox="1"/>
          <p:nvPr/>
        </p:nvSpPr>
        <p:spPr>
          <a:xfrm>
            <a:off x="7101585" y="3826509"/>
            <a:ext cx="19304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6"/>
          <p:cNvSpPr/>
          <p:nvPr/>
        </p:nvSpPr>
        <p:spPr>
          <a:xfrm>
            <a:off x="6973823" y="2135123"/>
            <a:ext cx="342900" cy="433070"/>
          </a:xfrm>
          <a:custGeom>
            <a:avLst/>
            <a:gdLst/>
            <a:ahLst/>
            <a:cxnLst/>
            <a:rect l="l" t="t" r="r" b="b"/>
            <a:pathLst>
              <a:path w="342900" h="433069" extrusionOk="0">
                <a:moveTo>
                  <a:pt x="0" y="216408"/>
                </a:moveTo>
                <a:lnTo>
                  <a:pt x="4525" y="166791"/>
                </a:lnTo>
                <a:lnTo>
                  <a:pt x="17417" y="121242"/>
                </a:lnTo>
                <a:lnTo>
                  <a:pt x="37649" y="81060"/>
                </a:lnTo>
                <a:lnTo>
                  <a:pt x="64194" y="47546"/>
                </a:lnTo>
                <a:lnTo>
                  <a:pt x="96027" y="21998"/>
                </a:lnTo>
                <a:lnTo>
                  <a:pt x="132121" y="5716"/>
                </a:lnTo>
                <a:lnTo>
                  <a:pt x="171450" y="0"/>
                </a:lnTo>
                <a:lnTo>
                  <a:pt x="210778" y="5716"/>
                </a:lnTo>
                <a:lnTo>
                  <a:pt x="246872" y="21998"/>
                </a:lnTo>
                <a:lnTo>
                  <a:pt x="278705" y="47546"/>
                </a:lnTo>
                <a:lnTo>
                  <a:pt x="305250" y="81060"/>
                </a:lnTo>
                <a:lnTo>
                  <a:pt x="325482" y="121242"/>
                </a:lnTo>
                <a:lnTo>
                  <a:pt x="338374" y="166791"/>
                </a:lnTo>
                <a:lnTo>
                  <a:pt x="342900" y="216408"/>
                </a:lnTo>
                <a:lnTo>
                  <a:pt x="338374" y="266024"/>
                </a:lnTo>
                <a:lnTo>
                  <a:pt x="325482" y="311573"/>
                </a:lnTo>
                <a:lnTo>
                  <a:pt x="305250" y="351755"/>
                </a:lnTo>
                <a:lnTo>
                  <a:pt x="278705" y="385269"/>
                </a:lnTo>
                <a:lnTo>
                  <a:pt x="246872" y="410817"/>
                </a:lnTo>
                <a:lnTo>
                  <a:pt x="210778" y="427099"/>
                </a:lnTo>
                <a:lnTo>
                  <a:pt x="171450" y="432815"/>
                </a:lnTo>
                <a:lnTo>
                  <a:pt x="132121" y="427099"/>
                </a:lnTo>
                <a:lnTo>
                  <a:pt x="96027" y="410817"/>
                </a:lnTo>
                <a:lnTo>
                  <a:pt x="64194" y="385269"/>
                </a:lnTo>
                <a:lnTo>
                  <a:pt x="37649" y="351755"/>
                </a:lnTo>
                <a:lnTo>
                  <a:pt x="17417" y="311573"/>
                </a:lnTo>
                <a:lnTo>
                  <a:pt x="4525" y="266024"/>
                </a:lnTo>
                <a:lnTo>
                  <a:pt x="0" y="216408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" name="Google Shape;490;p26"/>
          <p:cNvSpPr txBox="1"/>
          <p:nvPr/>
        </p:nvSpPr>
        <p:spPr>
          <a:xfrm>
            <a:off x="7101585" y="2208022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1" name="Google Shape;491;p26"/>
          <p:cNvGrpSpPr/>
          <p:nvPr/>
        </p:nvGrpSpPr>
        <p:grpSpPr>
          <a:xfrm>
            <a:off x="5355335" y="2351532"/>
            <a:ext cx="2010410" cy="2751328"/>
            <a:chOff x="5355335" y="2351532"/>
            <a:chExt cx="2010410" cy="2751328"/>
          </a:xfrm>
        </p:grpSpPr>
        <p:sp>
          <p:nvSpPr>
            <p:cNvPr id="492" name="Google Shape;492;p26"/>
            <p:cNvSpPr/>
            <p:nvPr/>
          </p:nvSpPr>
          <p:spPr>
            <a:xfrm>
              <a:off x="5454395" y="3160776"/>
              <a:ext cx="882650" cy="0"/>
            </a:xfrm>
            <a:custGeom>
              <a:avLst/>
              <a:gdLst/>
              <a:ahLst/>
              <a:cxnLst/>
              <a:rect l="l" t="t" r="r" b="b"/>
              <a:pathLst>
                <a:path w="882650" h="120000" extrusionOk="0">
                  <a:moveTo>
                    <a:pt x="0" y="0"/>
                  </a:moveTo>
                  <a:lnTo>
                    <a:pt x="245109" y="0"/>
                  </a:lnTo>
                </a:path>
                <a:path w="882650" h="120000" extrusionOk="0">
                  <a:moveTo>
                    <a:pt x="637031" y="0"/>
                  </a:moveTo>
                  <a:lnTo>
                    <a:pt x="882141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5870447" y="3375660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120000" h="377825" extrusionOk="0">
                  <a:moveTo>
                    <a:pt x="0" y="37757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6679691" y="3160776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40" h="120000" extrusionOk="0">
                  <a:moveTo>
                    <a:pt x="0" y="0"/>
                  </a:moveTo>
                  <a:lnTo>
                    <a:pt x="294131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846063" y="2513076"/>
              <a:ext cx="1323340" cy="1240155"/>
            </a:xfrm>
            <a:custGeom>
              <a:avLst/>
              <a:gdLst/>
              <a:ahLst/>
              <a:cxnLst/>
              <a:rect l="l" t="t" r="r" b="b"/>
              <a:pathLst>
                <a:path w="1323340" h="1240154" extrusionOk="0">
                  <a:moveTo>
                    <a:pt x="0" y="432435"/>
                  </a:moveTo>
                  <a:lnTo>
                    <a:pt x="0" y="54863"/>
                  </a:lnTo>
                </a:path>
                <a:path w="1323340" h="1240154" extrusionOk="0">
                  <a:moveTo>
                    <a:pt x="661415" y="1240155"/>
                  </a:moveTo>
                  <a:lnTo>
                    <a:pt x="661415" y="862584"/>
                  </a:lnTo>
                </a:path>
                <a:path w="1323340" h="1240154" extrusionOk="0">
                  <a:moveTo>
                    <a:pt x="1298447" y="1240155"/>
                  </a:moveTo>
                  <a:lnTo>
                    <a:pt x="1298447" y="862584"/>
                  </a:lnTo>
                </a:path>
                <a:path w="1323340" h="1240154" extrusionOk="0">
                  <a:moveTo>
                    <a:pt x="685800" y="377571"/>
                  </a:moveTo>
                  <a:lnTo>
                    <a:pt x="685800" y="0"/>
                  </a:lnTo>
                </a:path>
                <a:path w="1323340" h="1240154" extrusionOk="0">
                  <a:moveTo>
                    <a:pt x="1322832" y="377571"/>
                  </a:moveTo>
                  <a:lnTo>
                    <a:pt x="1322832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7144511" y="4184904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w="120000" h="485775" extrusionOk="0">
                  <a:moveTo>
                    <a:pt x="0" y="0"/>
                  </a:moveTo>
                  <a:lnTo>
                    <a:pt x="0" y="485394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5355335" y="2351532"/>
              <a:ext cx="2010410" cy="2304415"/>
            </a:xfrm>
            <a:custGeom>
              <a:avLst/>
              <a:gdLst/>
              <a:ahLst/>
              <a:cxnLst/>
              <a:rect l="l" t="t" r="r" b="b"/>
              <a:pathLst>
                <a:path w="2010409" h="2304415" extrusionOk="0">
                  <a:moveTo>
                    <a:pt x="0" y="0"/>
                  </a:moveTo>
                  <a:lnTo>
                    <a:pt x="343153" y="0"/>
                  </a:lnTo>
                </a:path>
                <a:path w="2010409" h="2304415" extrusionOk="0">
                  <a:moveTo>
                    <a:pt x="1840230" y="1833371"/>
                  </a:moveTo>
                  <a:lnTo>
                    <a:pt x="1876395" y="1875875"/>
                  </a:lnTo>
                  <a:lnTo>
                    <a:pt x="1911073" y="1917990"/>
                  </a:lnTo>
                  <a:lnTo>
                    <a:pt x="1942780" y="1959311"/>
                  </a:lnTo>
                  <a:lnTo>
                    <a:pt x="1970027" y="1999436"/>
                  </a:lnTo>
                  <a:lnTo>
                    <a:pt x="1991330" y="2037958"/>
                  </a:lnTo>
                  <a:lnTo>
                    <a:pt x="2005201" y="2074475"/>
                  </a:lnTo>
                  <a:lnTo>
                    <a:pt x="2010156" y="2108580"/>
                  </a:lnTo>
                  <a:lnTo>
                    <a:pt x="1995044" y="2154378"/>
                  </a:lnTo>
                  <a:lnTo>
                    <a:pt x="1958023" y="2198261"/>
                  </a:lnTo>
                  <a:lnTo>
                    <a:pt x="1911565" y="2237584"/>
                  </a:lnTo>
                  <a:lnTo>
                    <a:pt x="1868143" y="2269702"/>
                  </a:lnTo>
                  <a:lnTo>
                    <a:pt x="1840230" y="2291968"/>
                  </a:lnTo>
                  <a:lnTo>
                    <a:pt x="1827956" y="2303952"/>
                  </a:lnTo>
                  <a:lnTo>
                    <a:pt x="1828339" y="2301732"/>
                  </a:lnTo>
                  <a:lnTo>
                    <a:pt x="1837176" y="2290058"/>
                  </a:lnTo>
                  <a:lnTo>
                    <a:pt x="1850263" y="227368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6115811" y="4122420"/>
              <a:ext cx="563245" cy="548640"/>
            </a:xfrm>
            <a:custGeom>
              <a:avLst/>
              <a:gdLst/>
              <a:ahLst/>
              <a:cxnLst/>
              <a:rect l="l" t="t" r="r" b="b"/>
              <a:pathLst>
                <a:path w="563245" h="548639" extrusionOk="0">
                  <a:moveTo>
                    <a:pt x="391667" y="62483"/>
                  </a:moveTo>
                  <a:lnTo>
                    <a:pt x="563244" y="547877"/>
                  </a:lnTo>
                </a:path>
                <a:path w="563245" h="548639" extrusionOk="0">
                  <a:moveTo>
                    <a:pt x="0" y="548639"/>
                  </a:moveTo>
                  <a:lnTo>
                    <a:pt x="270763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5943599" y="4671060"/>
              <a:ext cx="342900" cy="431800"/>
            </a:xfrm>
            <a:custGeom>
              <a:avLst/>
              <a:gdLst/>
              <a:ahLst/>
              <a:cxnLst/>
              <a:rect l="l" t="t" r="r" b="b"/>
              <a:pathLst>
                <a:path w="342900" h="431800" extrusionOk="0">
                  <a:moveTo>
                    <a:pt x="0" y="215645"/>
                  </a:moveTo>
                  <a:lnTo>
                    <a:pt x="4525" y="166191"/>
                  </a:lnTo>
                  <a:lnTo>
                    <a:pt x="17417" y="120798"/>
                  </a:lnTo>
                  <a:lnTo>
                    <a:pt x="37649" y="80758"/>
                  </a:lnTo>
                  <a:lnTo>
                    <a:pt x="64194" y="47366"/>
                  </a:lnTo>
                  <a:lnTo>
                    <a:pt x="96027" y="21913"/>
                  </a:lnTo>
                  <a:lnTo>
                    <a:pt x="132121" y="5693"/>
                  </a:lnTo>
                  <a:lnTo>
                    <a:pt x="171450" y="0"/>
                  </a:lnTo>
                  <a:lnTo>
                    <a:pt x="210778" y="5693"/>
                  </a:lnTo>
                  <a:lnTo>
                    <a:pt x="246872" y="21913"/>
                  </a:lnTo>
                  <a:lnTo>
                    <a:pt x="278705" y="47366"/>
                  </a:lnTo>
                  <a:lnTo>
                    <a:pt x="305250" y="80758"/>
                  </a:lnTo>
                  <a:lnTo>
                    <a:pt x="325482" y="120798"/>
                  </a:lnTo>
                  <a:lnTo>
                    <a:pt x="338374" y="166191"/>
                  </a:lnTo>
                  <a:lnTo>
                    <a:pt x="342900" y="215645"/>
                  </a:lnTo>
                  <a:lnTo>
                    <a:pt x="338374" y="265100"/>
                  </a:lnTo>
                  <a:lnTo>
                    <a:pt x="325482" y="310493"/>
                  </a:lnTo>
                  <a:lnTo>
                    <a:pt x="305250" y="350533"/>
                  </a:lnTo>
                  <a:lnTo>
                    <a:pt x="278705" y="383925"/>
                  </a:lnTo>
                  <a:lnTo>
                    <a:pt x="246872" y="409378"/>
                  </a:lnTo>
                  <a:lnTo>
                    <a:pt x="210778" y="425598"/>
                  </a:lnTo>
                  <a:lnTo>
                    <a:pt x="171450" y="431291"/>
                  </a:lnTo>
                  <a:lnTo>
                    <a:pt x="132121" y="425598"/>
                  </a:lnTo>
                  <a:lnTo>
                    <a:pt x="96027" y="409378"/>
                  </a:lnTo>
                  <a:lnTo>
                    <a:pt x="64194" y="383925"/>
                  </a:lnTo>
                  <a:lnTo>
                    <a:pt x="37649" y="350533"/>
                  </a:lnTo>
                  <a:lnTo>
                    <a:pt x="17417" y="310493"/>
                  </a:lnTo>
                  <a:lnTo>
                    <a:pt x="4525" y="265100"/>
                  </a:lnTo>
                  <a:lnTo>
                    <a:pt x="0" y="215645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0" name="Google Shape;500;p26"/>
          <p:cNvSpPr txBox="1"/>
          <p:nvPr/>
        </p:nvSpPr>
        <p:spPr>
          <a:xfrm>
            <a:off x="6072378" y="4743450"/>
            <a:ext cx="18605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6"/>
          <p:cNvSpPr/>
          <p:nvPr/>
        </p:nvSpPr>
        <p:spPr>
          <a:xfrm>
            <a:off x="6580631" y="4671059"/>
            <a:ext cx="342900" cy="431800"/>
          </a:xfrm>
          <a:custGeom>
            <a:avLst/>
            <a:gdLst/>
            <a:ahLst/>
            <a:cxnLst/>
            <a:rect l="l" t="t" r="r" b="b"/>
            <a:pathLst>
              <a:path w="342900" h="431800" extrusionOk="0">
                <a:moveTo>
                  <a:pt x="0" y="215645"/>
                </a:moveTo>
                <a:lnTo>
                  <a:pt x="4525" y="166191"/>
                </a:lnTo>
                <a:lnTo>
                  <a:pt x="17417" y="120798"/>
                </a:lnTo>
                <a:lnTo>
                  <a:pt x="37649" y="80758"/>
                </a:lnTo>
                <a:lnTo>
                  <a:pt x="64194" y="47366"/>
                </a:lnTo>
                <a:lnTo>
                  <a:pt x="96027" y="21913"/>
                </a:lnTo>
                <a:lnTo>
                  <a:pt x="132121" y="5693"/>
                </a:lnTo>
                <a:lnTo>
                  <a:pt x="171450" y="0"/>
                </a:lnTo>
                <a:lnTo>
                  <a:pt x="210778" y="5693"/>
                </a:lnTo>
                <a:lnTo>
                  <a:pt x="246872" y="21913"/>
                </a:lnTo>
                <a:lnTo>
                  <a:pt x="278705" y="47366"/>
                </a:lnTo>
                <a:lnTo>
                  <a:pt x="305250" y="80758"/>
                </a:lnTo>
                <a:lnTo>
                  <a:pt x="325482" y="120798"/>
                </a:lnTo>
                <a:lnTo>
                  <a:pt x="338374" y="166191"/>
                </a:lnTo>
                <a:lnTo>
                  <a:pt x="342900" y="215645"/>
                </a:lnTo>
                <a:lnTo>
                  <a:pt x="338374" y="265100"/>
                </a:lnTo>
                <a:lnTo>
                  <a:pt x="325482" y="310493"/>
                </a:lnTo>
                <a:lnTo>
                  <a:pt x="305250" y="350533"/>
                </a:lnTo>
                <a:lnTo>
                  <a:pt x="278705" y="383925"/>
                </a:lnTo>
                <a:lnTo>
                  <a:pt x="246872" y="409378"/>
                </a:lnTo>
                <a:lnTo>
                  <a:pt x="210778" y="425598"/>
                </a:lnTo>
                <a:lnTo>
                  <a:pt x="171450" y="431291"/>
                </a:lnTo>
                <a:lnTo>
                  <a:pt x="132121" y="425598"/>
                </a:lnTo>
                <a:lnTo>
                  <a:pt x="96027" y="409378"/>
                </a:lnTo>
                <a:lnTo>
                  <a:pt x="64194" y="383925"/>
                </a:lnTo>
                <a:lnTo>
                  <a:pt x="37649" y="350533"/>
                </a:lnTo>
                <a:lnTo>
                  <a:pt x="17417" y="310493"/>
                </a:lnTo>
                <a:lnTo>
                  <a:pt x="4525" y="265100"/>
                </a:lnTo>
                <a:lnTo>
                  <a:pt x="0" y="215645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" name="Google Shape;502;p26"/>
          <p:cNvSpPr txBox="1"/>
          <p:nvPr/>
        </p:nvSpPr>
        <p:spPr>
          <a:xfrm>
            <a:off x="6709664" y="4743450"/>
            <a:ext cx="58991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H	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6"/>
          <p:cNvSpPr/>
          <p:nvPr/>
        </p:nvSpPr>
        <p:spPr>
          <a:xfrm>
            <a:off x="5012435" y="2135123"/>
            <a:ext cx="342900" cy="433070"/>
          </a:xfrm>
          <a:custGeom>
            <a:avLst/>
            <a:gdLst/>
            <a:ahLst/>
            <a:cxnLst/>
            <a:rect l="l" t="t" r="r" b="b"/>
            <a:pathLst>
              <a:path w="342900" h="433069" extrusionOk="0">
                <a:moveTo>
                  <a:pt x="0" y="216408"/>
                </a:moveTo>
                <a:lnTo>
                  <a:pt x="4525" y="166791"/>
                </a:lnTo>
                <a:lnTo>
                  <a:pt x="17417" y="121242"/>
                </a:lnTo>
                <a:lnTo>
                  <a:pt x="37649" y="81060"/>
                </a:lnTo>
                <a:lnTo>
                  <a:pt x="64194" y="47546"/>
                </a:lnTo>
                <a:lnTo>
                  <a:pt x="96027" y="21998"/>
                </a:lnTo>
                <a:lnTo>
                  <a:pt x="132121" y="5716"/>
                </a:lnTo>
                <a:lnTo>
                  <a:pt x="171450" y="0"/>
                </a:lnTo>
                <a:lnTo>
                  <a:pt x="210778" y="5716"/>
                </a:lnTo>
                <a:lnTo>
                  <a:pt x="246872" y="21998"/>
                </a:lnTo>
                <a:lnTo>
                  <a:pt x="278705" y="47546"/>
                </a:lnTo>
                <a:lnTo>
                  <a:pt x="305250" y="81060"/>
                </a:lnTo>
                <a:lnTo>
                  <a:pt x="325482" y="121242"/>
                </a:lnTo>
                <a:lnTo>
                  <a:pt x="338374" y="166791"/>
                </a:lnTo>
                <a:lnTo>
                  <a:pt x="342900" y="216408"/>
                </a:lnTo>
                <a:lnTo>
                  <a:pt x="338374" y="266024"/>
                </a:lnTo>
                <a:lnTo>
                  <a:pt x="325482" y="311573"/>
                </a:lnTo>
                <a:lnTo>
                  <a:pt x="305250" y="351755"/>
                </a:lnTo>
                <a:lnTo>
                  <a:pt x="278705" y="385269"/>
                </a:lnTo>
                <a:lnTo>
                  <a:pt x="246872" y="410817"/>
                </a:lnTo>
                <a:lnTo>
                  <a:pt x="210778" y="427099"/>
                </a:lnTo>
                <a:lnTo>
                  <a:pt x="171450" y="432815"/>
                </a:lnTo>
                <a:lnTo>
                  <a:pt x="132121" y="427099"/>
                </a:lnTo>
                <a:lnTo>
                  <a:pt x="96027" y="410817"/>
                </a:lnTo>
                <a:lnTo>
                  <a:pt x="64194" y="385269"/>
                </a:lnTo>
                <a:lnTo>
                  <a:pt x="37649" y="351755"/>
                </a:lnTo>
                <a:lnTo>
                  <a:pt x="17417" y="311573"/>
                </a:lnTo>
                <a:lnTo>
                  <a:pt x="4525" y="266024"/>
                </a:lnTo>
                <a:lnTo>
                  <a:pt x="0" y="216408"/>
                </a:lnTo>
                <a:close/>
              </a:path>
            </a:pathLst>
          </a:custGeom>
          <a:noFill/>
          <a:ln w="12700" cap="flat" cmpd="sng">
            <a:solidFill>
              <a:srgbClr val="2E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26"/>
          <p:cNvSpPr txBox="1"/>
          <p:nvPr/>
        </p:nvSpPr>
        <p:spPr>
          <a:xfrm>
            <a:off x="5140833" y="2208022"/>
            <a:ext cx="19812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6"/>
          <p:cNvSpPr/>
          <p:nvPr/>
        </p:nvSpPr>
        <p:spPr>
          <a:xfrm>
            <a:off x="5319900" y="2027935"/>
            <a:ext cx="378460" cy="269240"/>
          </a:xfrm>
          <a:custGeom>
            <a:avLst/>
            <a:gdLst/>
            <a:ahLst/>
            <a:cxnLst/>
            <a:rect l="l" t="t" r="r" b="b"/>
            <a:pathLst>
              <a:path w="378460" h="269239" extrusionOk="0">
                <a:moveTo>
                  <a:pt x="377953" y="268731"/>
                </a:moveTo>
                <a:lnTo>
                  <a:pt x="348861" y="212711"/>
                </a:lnTo>
                <a:lnTo>
                  <a:pt x="319897" y="158894"/>
                </a:lnTo>
                <a:lnTo>
                  <a:pt x="291175" y="109485"/>
                </a:lnTo>
                <a:lnTo>
                  <a:pt x="262809" y="66687"/>
                </a:lnTo>
                <a:lnTo>
                  <a:pt x="234912" y="32704"/>
                </a:lnTo>
                <a:lnTo>
                  <a:pt x="180976" y="0"/>
                </a:lnTo>
                <a:lnTo>
                  <a:pt x="148970" y="12833"/>
                </a:lnTo>
                <a:lnTo>
                  <a:pt x="115506" y="50089"/>
                </a:lnTo>
                <a:lnTo>
                  <a:pt x="82790" y="101330"/>
                </a:lnTo>
                <a:lnTo>
                  <a:pt x="53026" y="156115"/>
                </a:lnTo>
                <a:lnTo>
                  <a:pt x="28421" y="204008"/>
                </a:lnTo>
                <a:lnTo>
                  <a:pt x="11177" y="234568"/>
                </a:lnTo>
                <a:lnTo>
                  <a:pt x="0" y="251614"/>
                </a:lnTo>
                <a:lnTo>
                  <a:pt x="1859" y="251205"/>
                </a:lnTo>
                <a:lnTo>
                  <a:pt x="12410" y="239176"/>
                </a:lnTo>
                <a:lnTo>
                  <a:pt x="27306" y="221361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26"/>
          <p:cNvSpPr txBox="1"/>
          <p:nvPr/>
        </p:nvSpPr>
        <p:spPr>
          <a:xfrm>
            <a:off x="2364994" y="5732475"/>
            <a:ext cx="36588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Graph isomorphism problem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26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/>
          <p:nvPr/>
        </p:nvSpPr>
        <p:spPr>
          <a:xfrm>
            <a:off x="373786" y="231986"/>
            <a:ext cx="7439659" cy="338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304546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 dirty="0">
              <a:latin typeface="Calibri"/>
              <a:ea typeface="Calibri"/>
              <a:cs typeface="Calibri"/>
              <a:sym typeface="Calibri"/>
            </a:endParaRPr>
          </a:p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Chemistry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13958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G1=(V1,E1) and G2=(V2,E2) are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isomorphic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if there exists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0" algn="l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1-1 mapping 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f: V1	-&gt;	V2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i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s.t.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(</a:t>
            </a:r>
            <a:r>
              <a:rPr lang="en-US" sz="2400" i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i,j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 is an edge in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E1 </a:t>
            </a:r>
            <a:r>
              <a:rPr lang="en-US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iff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f(</a:t>
            </a:r>
            <a:r>
              <a:rPr lang="en-US" sz="2400" i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),f(j)) is an edge in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E2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78460" marR="0" lvl="0" indent="-365760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E.g.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27"/>
          <p:cNvGrpSpPr/>
          <p:nvPr/>
        </p:nvGrpSpPr>
        <p:grpSpPr>
          <a:xfrm>
            <a:off x="1756917" y="3235198"/>
            <a:ext cx="1466596" cy="1271524"/>
            <a:chOff x="1756917" y="3235198"/>
            <a:chExt cx="1466596" cy="1271524"/>
          </a:xfrm>
        </p:grpSpPr>
        <p:sp>
          <p:nvSpPr>
            <p:cNvPr id="514" name="Google Shape;514;p27"/>
            <p:cNvSpPr/>
            <p:nvPr/>
          </p:nvSpPr>
          <p:spPr>
            <a:xfrm>
              <a:off x="1953767" y="4390644"/>
              <a:ext cx="1074420" cy="1270"/>
            </a:xfrm>
            <a:custGeom>
              <a:avLst/>
              <a:gdLst/>
              <a:ahLst/>
              <a:cxnLst/>
              <a:rect l="l" t="t" r="r" b="b"/>
              <a:pathLst>
                <a:path w="1074420" h="1270" extrusionOk="0">
                  <a:moveTo>
                    <a:pt x="0" y="0"/>
                  </a:moveTo>
                  <a:lnTo>
                    <a:pt x="1073912" y="126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15" name="Google Shape;515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56917" y="4274566"/>
              <a:ext cx="203200" cy="232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20313" y="4274566"/>
              <a:ext cx="203200" cy="232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20925" y="3235198"/>
              <a:ext cx="201675" cy="23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20313" y="3235198"/>
              <a:ext cx="203200" cy="230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27"/>
            <p:cNvSpPr/>
            <p:nvPr/>
          </p:nvSpPr>
          <p:spPr>
            <a:xfrm>
              <a:off x="2016251" y="3349752"/>
              <a:ext cx="1106805" cy="932815"/>
            </a:xfrm>
            <a:custGeom>
              <a:avLst/>
              <a:gdLst/>
              <a:ahLst/>
              <a:cxnLst/>
              <a:rect l="l" t="t" r="r" b="b"/>
              <a:pathLst>
                <a:path w="1106805" h="932814" extrusionOk="0">
                  <a:moveTo>
                    <a:pt x="0" y="0"/>
                  </a:moveTo>
                  <a:lnTo>
                    <a:pt x="1010793" y="1270"/>
                  </a:lnTo>
                </a:path>
                <a:path w="1106805" h="932814" extrusionOk="0">
                  <a:moveTo>
                    <a:pt x="1104900" y="932815"/>
                  </a:moveTo>
                  <a:lnTo>
                    <a:pt x="1106297" y="111251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854707" y="3427476"/>
              <a:ext cx="3810" cy="854075"/>
            </a:xfrm>
            <a:custGeom>
              <a:avLst/>
              <a:gdLst/>
              <a:ahLst/>
              <a:cxnLst/>
              <a:rect l="l" t="t" r="r" b="b"/>
              <a:pathLst>
                <a:path w="3810" h="854075" extrusionOk="0">
                  <a:moveTo>
                    <a:pt x="0" y="0"/>
                  </a:moveTo>
                  <a:lnTo>
                    <a:pt x="3810" y="853567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21" name="Google Shape;521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89377" y="3782314"/>
              <a:ext cx="201676" cy="232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" name="Google Shape;522;p27"/>
            <p:cNvSpPr/>
            <p:nvPr/>
          </p:nvSpPr>
          <p:spPr>
            <a:xfrm>
              <a:off x="1926335" y="3976116"/>
              <a:ext cx="497840" cy="338455"/>
            </a:xfrm>
            <a:custGeom>
              <a:avLst/>
              <a:gdLst/>
              <a:ahLst/>
              <a:cxnLst/>
              <a:rect l="l" t="t" r="r" b="b"/>
              <a:pathLst>
                <a:path w="497839" h="338454" extrusionOk="0">
                  <a:moveTo>
                    <a:pt x="0" y="338073"/>
                  </a:moveTo>
                  <a:lnTo>
                    <a:pt x="497713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2557271" y="3976116"/>
              <a:ext cx="497840" cy="338455"/>
            </a:xfrm>
            <a:custGeom>
              <a:avLst/>
              <a:gdLst/>
              <a:ahLst/>
              <a:cxnLst/>
              <a:rect l="l" t="t" r="r" b="b"/>
              <a:pathLst>
                <a:path w="497839" h="338454" extrusionOk="0">
                  <a:moveTo>
                    <a:pt x="0" y="0"/>
                  </a:moveTo>
                  <a:lnTo>
                    <a:pt x="497713" y="338073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24" name="Google Shape;524;p27"/>
          <p:cNvGrpSpPr/>
          <p:nvPr/>
        </p:nvGrpSpPr>
        <p:grpSpPr>
          <a:xfrm>
            <a:off x="5074665" y="3235198"/>
            <a:ext cx="1465072" cy="1655572"/>
            <a:chOff x="5074665" y="3235198"/>
            <a:chExt cx="1465072" cy="1655572"/>
          </a:xfrm>
        </p:grpSpPr>
        <p:pic>
          <p:nvPicPr>
            <p:cNvPr id="525" name="Google Shape;525;p2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149" y="3235198"/>
              <a:ext cx="201675" cy="23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2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38061" y="3235198"/>
              <a:ext cx="201676" cy="230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27"/>
            <p:cNvSpPr/>
            <p:nvPr/>
          </p:nvSpPr>
          <p:spPr>
            <a:xfrm>
              <a:off x="5332475" y="3349752"/>
              <a:ext cx="1010919" cy="1270"/>
            </a:xfrm>
            <a:custGeom>
              <a:avLst/>
              <a:gdLst/>
              <a:ahLst/>
              <a:cxnLst/>
              <a:rect l="l" t="t" r="r" b="b"/>
              <a:pathLst>
                <a:path w="1010920" h="1270" extrusionOk="0">
                  <a:moveTo>
                    <a:pt x="0" y="0"/>
                  </a:moveTo>
                  <a:lnTo>
                    <a:pt x="1010793" y="127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28" name="Google Shape;528;p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38061" y="4274566"/>
              <a:ext cx="201676" cy="232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27"/>
            <p:cNvSpPr/>
            <p:nvPr/>
          </p:nvSpPr>
          <p:spPr>
            <a:xfrm>
              <a:off x="6437375" y="3461004"/>
              <a:ext cx="1905" cy="821690"/>
            </a:xfrm>
            <a:custGeom>
              <a:avLst/>
              <a:gdLst/>
              <a:ahLst/>
              <a:cxnLst/>
              <a:rect l="l" t="t" r="r" b="b"/>
              <a:pathLst>
                <a:path w="1904" h="821689" extrusionOk="0">
                  <a:moveTo>
                    <a:pt x="0" y="821563"/>
                  </a:moveTo>
                  <a:lnTo>
                    <a:pt x="1397" y="0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30" name="Google Shape;530;p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74665" y="4274566"/>
              <a:ext cx="201675" cy="232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27"/>
            <p:cNvSpPr/>
            <p:nvPr/>
          </p:nvSpPr>
          <p:spPr>
            <a:xfrm>
              <a:off x="5170931" y="3427476"/>
              <a:ext cx="3810" cy="854075"/>
            </a:xfrm>
            <a:custGeom>
              <a:avLst/>
              <a:gdLst/>
              <a:ahLst/>
              <a:cxnLst/>
              <a:rect l="l" t="t" r="r" b="b"/>
              <a:pathLst>
                <a:path w="3810" h="854075" extrusionOk="0">
                  <a:moveTo>
                    <a:pt x="0" y="0"/>
                  </a:moveTo>
                  <a:lnTo>
                    <a:pt x="3809" y="853567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32" name="Google Shape;532;p2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00089" y="4658614"/>
              <a:ext cx="203200" cy="232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27"/>
            <p:cNvSpPr/>
            <p:nvPr/>
          </p:nvSpPr>
          <p:spPr>
            <a:xfrm>
              <a:off x="5242559" y="4468368"/>
              <a:ext cx="565150" cy="306070"/>
            </a:xfrm>
            <a:custGeom>
              <a:avLst/>
              <a:gdLst/>
              <a:ahLst/>
              <a:cxnLst/>
              <a:rect l="l" t="t" r="r" b="b"/>
              <a:pathLst>
                <a:path w="565150" h="306070" extrusionOk="0">
                  <a:moveTo>
                    <a:pt x="0" y="0"/>
                  </a:moveTo>
                  <a:lnTo>
                    <a:pt x="564768" y="305942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5301995" y="4390644"/>
              <a:ext cx="1069340" cy="328930"/>
            </a:xfrm>
            <a:custGeom>
              <a:avLst/>
              <a:gdLst/>
              <a:ahLst/>
              <a:cxnLst/>
              <a:rect l="l" t="t" r="r" b="b"/>
              <a:pathLst>
                <a:path w="1069339" h="328929" extrusionOk="0">
                  <a:moveTo>
                    <a:pt x="630936" y="328929"/>
                  </a:moveTo>
                  <a:lnTo>
                    <a:pt x="1069339" y="77723"/>
                  </a:lnTo>
                </a:path>
                <a:path w="1069339" h="328929" extrusionOk="0">
                  <a:moveTo>
                    <a:pt x="0" y="0"/>
                  </a:moveTo>
                  <a:lnTo>
                    <a:pt x="1010792" y="1269"/>
                  </a:lnTo>
                </a:path>
              </a:pathLst>
            </a:custGeom>
            <a:noFill/>
            <a:ln w="9525" cap="flat" cmpd="sng">
              <a:solidFill>
                <a:srgbClr val="4471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35" name="Google Shape;535;p27"/>
          <p:cNvGrpSpPr/>
          <p:nvPr/>
        </p:nvGrpSpPr>
        <p:grpSpPr>
          <a:xfrm>
            <a:off x="4151376" y="3691890"/>
            <a:ext cx="279400" cy="193675"/>
            <a:chOff x="4151376" y="3691890"/>
            <a:chExt cx="279400" cy="193675"/>
          </a:xfrm>
        </p:grpSpPr>
        <p:sp>
          <p:nvSpPr>
            <p:cNvPr id="536" name="Google Shape;536;p27"/>
            <p:cNvSpPr/>
            <p:nvPr/>
          </p:nvSpPr>
          <p:spPr>
            <a:xfrm>
              <a:off x="4151376" y="3691890"/>
              <a:ext cx="279400" cy="193675"/>
            </a:xfrm>
            <a:custGeom>
              <a:avLst/>
              <a:gdLst/>
              <a:ahLst/>
              <a:cxnLst/>
              <a:rect l="l" t="t" r="r" b="b"/>
              <a:pathLst>
                <a:path w="279400" h="193675" extrusionOk="0">
                  <a:moveTo>
                    <a:pt x="278892" y="116078"/>
                  </a:moveTo>
                  <a:lnTo>
                    <a:pt x="0" y="116078"/>
                  </a:lnTo>
                  <a:lnTo>
                    <a:pt x="0" y="193548"/>
                  </a:lnTo>
                  <a:lnTo>
                    <a:pt x="278892" y="193548"/>
                  </a:lnTo>
                  <a:lnTo>
                    <a:pt x="278892" y="116078"/>
                  </a:lnTo>
                  <a:close/>
                </a:path>
                <a:path w="279400" h="193675" extrusionOk="0">
                  <a:moveTo>
                    <a:pt x="278892" y="0"/>
                  </a:moveTo>
                  <a:lnTo>
                    <a:pt x="0" y="0"/>
                  </a:lnTo>
                  <a:lnTo>
                    <a:pt x="0" y="77470"/>
                  </a:lnTo>
                  <a:lnTo>
                    <a:pt x="278892" y="7747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4151376" y="3691890"/>
              <a:ext cx="279400" cy="193675"/>
            </a:xfrm>
            <a:custGeom>
              <a:avLst/>
              <a:gdLst/>
              <a:ahLst/>
              <a:cxnLst/>
              <a:rect l="l" t="t" r="r" b="b"/>
              <a:pathLst>
                <a:path w="279400" h="193675" extrusionOk="0">
                  <a:moveTo>
                    <a:pt x="0" y="0"/>
                  </a:moveTo>
                  <a:lnTo>
                    <a:pt x="278891" y="0"/>
                  </a:lnTo>
                  <a:lnTo>
                    <a:pt x="278891" y="77470"/>
                  </a:lnTo>
                  <a:lnTo>
                    <a:pt x="0" y="77470"/>
                  </a:lnTo>
                  <a:lnTo>
                    <a:pt x="0" y="0"/>
                  </a:lnTo>
                  <a:close/>
                </a:path>
                <a:path w="279400" h="193675" extrusionOk="0">
                  <a:moveTo>
                    <a:pt x="0" y="116078"/>
                  </a:moveTo>
                  <a:lnTo>
                    <a:pt x="278891" y="116078"/>
                  </a:lnTo>
                  <a:lnTo>
                    <a:pt x="278891" y="193548"/>
                  </a:lnTo>
                  <a:lnTo>
                    <a:pt x="0" y="193548"/>
                  </a:lnTo>
                  <a:lnTo>
                    <a:pt x="0" y="116078"/>
                  </a:lnTo>
                  <a:close/>
                </a:path>
              </a:pathLst>
            </a:custGeom>
            <a:noFill/>
            <a:ln w="12700" cap="flat" cmpd="sng">
              <a:solidFill>
                <a:srgbClr val="2E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8" name="Google Shape;538;p27"/>
          <p:cNvSpPr/>
          <p:nvPr/>
        </p:nvSpPr>
        <p:spPr>
          <a:xfrm>
            <a:off x="4119371" y="3377136"/>
            <a:ext cx="292100" cy="190500"/>
          </a:xfrm>
          <a:custGeom>
            <a:avLst/>
            <a:gdLst/>
            <a:ahLst/>
            <a:cxnLst/>
            <a:rect l="l" t="t" r="r" b="b"/>
            <a:pathLst>
              <a:path w="292100" h="190500" extrusionOk="0">
                <a:moveTo>
                  <a:pt x="0" y="150669"/>
                </a:moveTo>
                <a:lnTo>
                  <a:pt x="20710" y="100802"/>
                </a:lnTo>
                <a:lnTo>
                  <a:pt x="42148" y="57959"/>
                </a:lnTo>
                <a:lnTo>
                  <a:pt x="64990" y="29118"/>
                </a:lnTo>
                <a:lnTo>
                  <a:pt x="89915" y="21256"/>
                </a:lnTo>
                <a:lnTo>
                  <a:pt x="112674" y="41544"/>
                </a:lnTo>
                <a:lnTo>
                  <a:pt x="137840" y="84130"/>
                </a:lnTo>
                <a:lnTo>
                  <a:pt x="163616" y="133490"/>
                </a:lnTo>
                <a:lnTo>
                  <a:pt x="188203" y="174095"/>
                </a:lnTo>
                <a:lnTo>
                  <a:pt x="209803" y="190420"/>
                </a:lnTo>
                <a:lnTo>
                  <a:pt x="233406" y="165477"/>
                </a:lnTo>
                <a:lnTo>
                  <a:pt x="254698" y="110220"/>
                </a:lnTo>
                <a:lnTo>
                  <a:pt x="272276" y="50295"/>
                </a:lnTo>
                <a:lnTo>
                  <a:pt x="284733" y="11350"/>
                </a:lnTo>
                <a:lnTo>
                  <a:pt x="290859" y="0"/>
                </a:lnTo>
                <a:lnTo>
                  <a:pt x="291734" y="2651"/>
                </a:lnTo>
                <a:lnTo>
                  <a:pt x="289109" y="14636"/>
                </a:lnTo>
                <a:lnTo>
                  <a:pt x="284733" y="31289"/>
                </a:lnTo>
              </a:path>
            </a:pathLst>
          </a:custGeom>
          <a:noFill/>
          <a:ln w="9525" cap="flat" cmpd="sng">
            <a:solidFill>
              <a:srgbClr val="4471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7"/>
          <p:cNvSpPr txBox="1"/>
          <p:nvPr/>
        </p:nvSpPr>
        <p:spPr>
          <a:xfrm>
            <a:off x="1564894" y="5218938"/>
            <a:ext cx="4274820" cy="76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508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Determining whether 2 graphs are  isomorphic is a difficult problem!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27"/>
          <p:cNvPicPr preferRelativeResize="0"/>
          <p:nvPr/>
        </p:nvPicPr>
        <p:blipFill rotWithShape="1">
          <a:blip r:embed="rId10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"/>
          <p:cNvSpPr txBox="1"/>
          <p:nvPr/>
        </p:nvSpPr>
        <p:spPr>
          <a:xfrm>
            <a:off x="373786" y="231986"/>
            <a:ext cx="7239000" cy="551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2844800" lvl="0" indent="20954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>
              <a:latin typeface="Calibri"/>
              <a:ea typeface="Calibri"/>
              <a:cs typeface="Calibri"/>
              <a:sym typeface="Calibri"/>
            </a:endParaRPr>
          </a:p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Biology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13958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A new field has recently emerged called </a:t>
            </a: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bioinformatics 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0" algn="l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application of IT and CS to molecular biology.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Constructing phylogenetic (evolutionary) trees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Competition graphs.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Modeling ecological landscapes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Understanding the dynamics of disease propagation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Investigating the roles of genes and proteins,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28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9"/>
          <p:cNvSpPr txBox="1"/>
          <p:nvPr/>
        </p:nvSpPr>
        <p:spPr>
          <a:xfrm>
            <a:off x="373786" y="231986"/>
            <a:ext cx="8218805" cy="388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88900" marR="3824604" lvl="0" indent="20954" algn="just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>
              <a:latin typeface="Calibri"/>
              <a:ea typeface="Calibri"/>
              <a:cs typeface="Calibri"/>
              <a:sym typeface="Calibri"/>
            </a:endParaRPr>
          </a:p>
          <a:p>
            <a:pPr marL="8128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5715" lvl="0" indent="-228600" algn="just" rtl="0">
              <a:lnSpc>
                <a:spcPct val="90000"/>
              </a:lnSpc>
              <a:spcBef>
                <a:spcPts val="10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The building blocks of a DNA molecule are</a:t>
            </a:r>
            <a:r>
              <a:rPr lang="en-US" sz="2400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u="sng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nucleotide 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bases— </a:t>
            </a:r>
            <a:r>
              <a:rPr lang="en-US" sz="2400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u="sng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Adenine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400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u="sng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Guanine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400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u="sng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Cytosine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, and</a:t>
            </a:r>
            <a:r>
              <a:rPr lang="en-US" sz="2400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u="sng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Thymine 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(AGCT.) arranged in a  sequence.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just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Length of sequence is order of 3x10**9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09880" marR="0" lvl="0" indent="-297180" algn="just" rtl="0">
              <a:lnSpc>
                <a:spcPct val="113958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A special technology allows  us to “see” fragments of length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0" algn="just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500-1200 nucleotides.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9"/>
          <p:cNvSpPr txBox="1"/>
          <p:nvPr/>
        </p:nvSpPr>
        <p:spPr>
          <a:xfrm>
            <a:off x="373786" y="4184650"/>
            <a:ext cx="821499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09880" marR="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How	do	we	piece	them	together	to	find	out	the	whole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9"/>
          <p:cNvSpPr txBox="1"/>
          <p:nvPr/>
        </p:nvSpPr>
        <p:spPr>
          <a:xfrm>
            <a:off x="373786" y="4422789"/>
            <a:ext cx="694182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500" rIns="0" bIns="0" anchor="t" anchorCtr="0">
            <a:spAutoFit/>
          </a:bodyPr>
          <a:lstStyle/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sequence of the DNA?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Difference in DNA between 2 people is less than 0.1%.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29"/>
          <p:cNvPicPr preferRelativeResize="0"/>
          <p:nvPr/>
        </p:nvPicPr>
        <p:blipFill rotWithShape="1">
          <a:blip r:embed="rId8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7964062" cy="81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E5496"/>
                </a:solidFill>
              </a:rPr>
              <a:t>Graph Theory and its Applications  </a:t>
            </a:r>
            <a:br>
              <a:rPr lang="en-US" sz="2400" dirty="0">
                <a:solidFill>
                  <a:srgbClr val="2E5496"/>
                </a:solidFill>
              </a:rPr>
            </a:br>
            <a:r>
              <a:rPr lang="en-US" sz="2400" dirty="0"/>
              <a:t>Syllabus</a:t>
            </a:r>
            <a:endParaRPr sz="2400" dirty="0"/>
          </a:p>
        </p:txBody>
      </p:sp>
      <p:sp>
        <p:nvSpPr>
          <p:cNvPr id="686" name="Google Shape;686;p40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40"/>
          <p:cNvSpPr txBox="1"/>
          <p:nvPr/>
        </p:nvSpPr>
        <p:spPr>
          <a:xfrm>
            <a:off x="234492" y="1579626"/>
            <a:ext cx="11572875" cy="436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Unit 1: Introduction, paths, cuts and planar Graphs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just" rtl="0">
              <a:lnSpc>
                <a:spcPct val="114999"/>
              </a:lnSpc>
              <a:spcBef>
                <a:spcPts val="1005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Introduction – Review of Representation and Traversals, Walks, Paths, Circuits Euler graphs Hamiltonian paths and circuits –  Directed graphs, Digraphs and binary relations, Trees – Properties of trees, Rooted and binary trees, spanning trees, cut sets –  Properties of cut set – All cut sets – Fundamental circuits and cut sets – Connectivity and Separability – Network flows,  Isomorphism– Combinational and geometric graphs, Planar graphs –Different representation of a planar graph,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662920" marR="0" lvl="0" indent="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14 Hours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Unit 2: Graph Coloring, Graph Applications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715" lvl="0" indent="0" algn="just" rtl="0">
              <a:lnSpc>
                <a:spcPct val="114999"/>
              </a:lnSpc>
              <a:spcBef>
                <a:spcPts val="1005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Chromatic number – Chromatic partitioning – Chromatic polynomial, Matching, Covering, Four 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Colour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problem, Register  Allocation using graph coloring. Minimum Spanning Trees, Shortest Path Problem, Articulation Points, Network Flow  Algorithms, Chinese Postman Problem, Time Table Problem, Strongly Connected Components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662920" marR="0" lvl="0" indent="0" algn="l" rtl="0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14 Hours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8" name="Google Shape;688;p40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109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560" name="Google Shape;560;p30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30"/>
          <p:cNvSpPr txBox="1"/>
          <p:nvPr/>
        </p:nvSpPr>
        <p:spPr>
          <a:xfrm>
            <a:off x="440461" y="1336943"/>
            <a:ext cx="7199630" cy="415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500" rIns="0" bIns="0" anchor="t" anchorCtr="0">
            <a:spAutoFit/>
          </a:bodyPr>
          <a:lstStyle/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Construct a directed graph where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V-	fragments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5080" lvl="0" indent="-228600" algn="l" rtl="0">
              <a:lnSpc>
                <a:spcPct val="107916"/>
              </a:lnSpc>
              <a:spcBef>
                <a:spcPts val="103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E – (vi,vj) if end of fragment </a:t>
            </a: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coincides with beginning of  fragment </a:t>
            </a: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Find an Euler trail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Is it unique?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Are all possible fragments there?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Possible errors?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" name="Google Shape;562;p30"/>
          <p:cNvGrpSpPr/>
          <p:nvPr/>
        </p:nvGrpSpPr>
        <p:grpSpPr>
          <a:xfrm>
            <a:off x="8296402" y="2140966"/>
            <a:ext cx="1253236" cy="227584"/>
            <a:chOff x="8296402" y="2140966"/>
            <a:chExt cx="1253236" cy="227584"/>
          </a:xfrm>
        </p:grpSpPr>
        <p:pic>
          <p:nvPicPr>
            <p:cNvPr id="563" name="Google Shape;563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96402" y="2140966"/>
              <a:ext cx="191007" cy="227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8630" y="2140966"/>
              <a:ext cx="191008" cy="227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30"/>
            <p:cNvSpPr/>
            <p:nvPr/>
          </p:nvSpPr>
          <p:spPr>
            <a:xfrm>
              <a:off x="8481060" y="2191512"/>
              <a:ext cx="885190" cy="127000"/>
            </a:xfrm>
            <a:custGeom>
              <a:avLst/>
              <a:gdLst/>
              <a:ahLst/>
              <a:cxnLst/>
              <a:rect l="l" t="t" r="r" b="b"/>
              <a:pathLst>
                <a:path w="885190" h="127000" extrusionOk="0">
                  <a:moveTo>
                    <a:pt x="758317" y="0"/>
                  </a:moveTo>
                  <a:lnTo>
                    <a:pt x="803927" y="57269"/>
                  </a:lnTo>
                  <a:lnTo>
                    <a:pt x="808990" y="57276"/>
                  </a:lnTo>
                  <a:lnTo>
                    <a:pt x="808990" y="69976"/>
                  </a:lnTo>
                  <a:lnTo>
                    <a:pt x="803887" y="69976"/>
                  </a:lnTo>
                  <a:lnTo>
                    <a:pt x="758063" y="127000"/>
                  </a:lnTo>
                  <a:lnTo>
                    <a:pt x="872451" y="69976"/>
                  </a:lnTo>
                  <a:lnTo>
                    <a:pt x="808990" y="69976"/>
                  </a:lnTo>
                  <a:lnTo>
                    <a:pt x="872466" y="69969"/>
                  </a:lnTo>
                  <a:lnTo>
                    <a:pt x="885190" y="63626"/>
                  </a:lnTo>
                  <a:lnTo>
                    <a:pt x="758317" y="0"/>
                  </a:lnTo>
                  <a:close/>
                </a:path>
                <a:path w="885190" h="127000" extrusionOk="0">
                  <a:moveTo>
                    <a:pt x="808990" y="63626"/>
                  </a:moveTo>
                  <a:lnTo>
                    <a:pt x="803892" y="69969"/>
                  </a:lnTo>
                  <a:lnTo>
                    <a:pt x="808990" y="69976"/>
                  </a:lnTo>
                  <a:lnTo>
                    <a:pt x="808990" y="63626"/>
                  </a:lnTo>
                  <a:close/>
                </a:path>
                <a:path w="885190" h="127000" extrusionOk="0">
                  <a:moveTo>
                    <a:pt x="0" y="56134"/>
                  </a:moveTo>
                  <a:lnTo>
                    <a:pt x="0" y="68834"/>
                  </a:lnTo>
                  <a:lnTo>
                    <a:pt x="803892" y="69969"/>
                  </a:lnTo>
                  <a:lnTo>
                    <a:pt x="808990" y="63626"/>
                  </a:lnTo>
                  <a:lnTo>
                    <a:pt x="803927" y="57269"/>
                  </a:lnTo>
                  <a:lnTo>
                    <a:pt x="0" y="56134"/>
                  </a:lnTo>
                  <a:close/>
                </a:path>
                <a:path w="885190" h="127000" extrusionOk="0">
                  <a:moveTo>
                    <a:pt x="803927" y="57269"/>
                  </a:moveTo>
                  <a:lnTo>
                    <a:pt x="808990" y="63626"/>
                  </a:lnTo>
                  <a:lnTo>
                    <a:pt x="808990" y="57276"/>
                  </a:lnTo>
                  <a:lnTo>
                    <a:pt x="803927" y="57269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566" name="Google Shape;56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0506" y="3058414"/>
            <a:ext cx="189484" cy="2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0"/>
          <p:cNvSpPr txBox="1"/>
          <p:nvPr/>
        </p:nvSpPr>
        <p:spPr>
          <a:xfrm>
            <a:off x="7970011" y="1754251"/>
            <a:ext cx="58610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CTGA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0"/>
          <p:cNvSpPr txBox="1"/>
          <p:nvPr/>
        </p:nvSpPr>
        <p:spPr>
          <a:xfrm>
            <a:off x="9150477" y="1732533"/>
            <a:ext cx="59309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GACT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0"/>
          <p:cNvSpPr txBox="1"/>
          <p:nvPr/>
        </p:nvSpPr>
        <p:spPr>
          <a:xfrm>
            <a:off x="9740645" y="2813050"/>
            <a:ext cx="62738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AAGA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6402" y="3491229"/>
            <a:ext cx="191007" cy="22758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0"/>
          <p:cNvSpPr txBox="1"/>
          <p:nvPr/>
        </p:nvSpPr>
        <p:spPr>
          <a:xfrm>
            <a:off x="8087994" y="3191382"/>
            <a:ext cx="54229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CTCT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3933" y="3706114"/>
            <a:ext cx="189484" cy="2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0"/>
          <p:cNvSpPr txBox="1"/>
          <p:nvPr/>
        </p:nvSpPr>
        <p:spPr>
          <a:xfrm>
            <a:off x="9032240" y="3407409"/>
            <a:ext cx="56070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CTAA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30"/>
          <p:cNvPicPr preferRelativeResize="0"/>
          <p:nvPr/>
        </p:nvPicPr>
        <p:blipFill rotWithShape="1">
          <a:blip r:embed="rId6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"/>
          <p:cNvSpPr txBox="1"/>
          <p:nvPr/>
        </p:nvSpPr>
        <p:spPr>
          <a:xfrm>
            <a:off x="305511" y="231986"/>
            <a:ext cx="8284845" cy="383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57480" marR="3822065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2450">
              <a:latin typeface="Calibri"/>
              <a:ea typeface="Calibri"/>
              <a:cs typeface="Calibri"/>
              <a:sym typeface="Calibri"/>
            </a:endParaRPr>
          </a:p>
          <a:p>
            <a:pPr marL="80645" marR="5080" lvl="0" indent="68580" algn="l" rtl="0">
              <a:lnSpc>
                <a:spcPct val="107916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Models	of	the	Spread	and	Control	of	Disease	through	Social  Networks (</a:t>
            </a:r>
            <a:r>
              <a:rPr lang="en-US" sz="16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slides from F. Roberts talk –DIMACS)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250"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5303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300"/>
              <a:buFont typeface="Calibri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Diseases are spread through social networks.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700" marR="573405" lvl="0" indent="-14604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300"/>
              <a:buFont typeface="Calibri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Contact tracing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” is an important part of any strategy to  combat outbreaks of infectious diseases, whether naturally  occurring or resulting from bioterrorist attacks.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6216" y="2633472"/>
            <a:ext cx="25400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1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D73DFB-F0F5-97B0-A9E0-D42F5F852BA0}"/>
                  </a:ext>
                </a:extLst>
              </p14:cNvPr>
              <p14:cNvContentPartPr/>
              <p14:nvPr/>
            </p14:nvContentPartPr>
            <p14:xfrm>
              <a:off x="2916360" y="1690560"/>
              <a:ext cx="3567960" cy="69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D73DFB-F0F5-97B0-A9E0-D42F5F852B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7000" y="1681200"/>
                <a:ext cx="3586680" cy="70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2"/>
          <p:cNvSpPr txBox="1">
            <a:spLocks noGrp="1"/>
          </p:cNvSpPr>
          <p:nvPr>
            <p:ph type="title"/>
          </p:nvPr>
        </p:nvSpPr>
        <p:spPr>
          <a:xfrm>
            <a:off x="450601" y="231975"/>
            <a:ext cx="55503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endParaRPr sz="2400">
              <a:solidFill>
                <a:srgbClr val="2E5496"/>
              </a:solidFill>
            </a:endParaRPr>
          </a:p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Graphs as models</a:t>
            </a:r>
            <a:endParaRPr sz="2400"/>
          </a:p>
        </p:txBody>
      </p:sp>
      <p:sp>
        <p:nvSpPr>
          <p:cNvPr id="587" name="Google Shape;587;p32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32"/>
          <p:cNvSpPr txBox="1"/>
          <p:nvPr/>
        </p:nvSpPr>
        <p:spPr>
          <a:xfrm>
            <a:off x="335686" y="1370838"/>
            <a:ext cx="8279765" cy="259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50800" marR="30480" lvl="0" indent="68579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Models	of	the	Spread	and	Control	of	Disease	through	Social  Networks (</a:t>
            </a:r>
            <a:r>
              <a:rPr lang="en-US" sz="16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slides from F. Roberts talk –DIMACS)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163195" marR="5208905" lvl="0" indent="0" algn="l" rtl="0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Social Network = Graph  Vertices = People  Edges = contact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63195" marR="27806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 i="1" baseline="-250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(t) 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give the state of vertex	</a:t>
            </a: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i	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at time	</a:t>
            </a: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.  Simplified Model: Two states: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2"/>
          <p:cNvSpPr txBox="1"/>
          <p:nvPr/>
        </p:nvSpPr>
        <p:spPr>
          <a:xfrm>
            <a:off x="450607" y="3996572"/>
            <a:ext cx="4932600" cy="25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107950" lvl="0" indent="13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= susceptible,	=	infected (SI Model)  Times are discrete: t = 0, 1, 2, …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More complex models: SI, SEI, SEIR, etc.  S = susceptible, E = exposed,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700" marR="17005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I = infected, R = recovered  (or removed)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32"/>
          <p:cNvGrpSpPr/>
          <p:nvPr/>
        </p:nvGrpSpPr>
        <p:grpSpPr>
          <a:xfrm>
            <a:off x="7483030" y="2284666"/>
            <a:ext cx="3829430" cy="2915031"/>
            <a:chOff x="7483030" y="2284666"/>
            <a:chExt cx="3829430" cy="2915031"/>
          </a:xfrm>
        </p:grpSpPr>
        <p:pic>
          <p:nvPicPr>
            <p:cNvPr id="591" name="Google Shape;591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11830" y="2284666"/>
              <a:ext cx="171830" cy="170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83030" y="2295334"/>
              <a:ext cx="171830" cy="170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32"/>
            <p:cNvSpPr/>
            <p:nvPr/>
          </p:nvSpPr>
          <p:spPr>
            <a:xfrm>
              <a:off x="7640574" y="2370582"/>
              <a:ext cx="1685925" cy="9525"/>
            </a:xfrm>
            <a:custGeom>
              <a:avLst/>
              <a:gdLst/>
              <a:ahLst/>
              <a:cxnLst/>
              <a:rect l="l" t="t" r="r" b="b"/>
              <a:pathLst>
                <a:path w="1685925" h="9525" extrusionOk="0">
                  <a:moveTo>
                    <a:pt x="0" y="9525"/>
                  </a:moveTo>
                  <a:lnTo>
                    <a:pt x="1685925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94" name="Google Shape;594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11830" y="4113466"/>
              <a:ext cx="171830" cy="170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32"/>
            <p:cNvSpPr/>
            <p:nvPr/>
          </p:nvSpPr>
          <p:spPr>
            <a:xfrm>
              <a:off x="9397746" y="2440686"/>
              <a:ext cx="0" cy="1687830"/>
            </a:xfrm>
            <a:custGeom>
              <a:avLst/>
              <a:gdLst/>
              <a:ahLst/>
              <a:cxnLst/>
              <a:rect l="l" t="t" r="r" b="b"/>
              <a:pathLst>
                <a:path w="120000" h="1687829" extrusionOk="0">
                  <a:moveTo>
                    <a:pt x="0" y="1687576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96" name="Google Shape;596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83030" y="4113466"/>
              <a:ext cx="171830" cy="171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32"/>
            <p:cNvSpPr/>
            <p:nvPr/>
          </p:nvSpPr>
          <p:spPr>
            <a:xfrm>
              <a:off x="7568946" y="2419350"/>
              <a:ext cx="1779270" cy="1780539"/>
            </a:xfrm>
            <a:custGeom>
              <a:avLst/>
              <a:gdLst/>
              <a:ahLst/>
              <a:cxnLst/>
              <a:rect l="l" t="t" r="r" b="b"/>
              <a:pathLst>
                <a:path w="1779270" h="1780539" extrusionOk="0">
                  <a:moveTo>
                    <a:pt x="71627" y="1780032"/>
                  </a:moveTo>
                  <a:lnTo>
                    <a:pt x="1757552" y="1780032"/>
                  </a:lnTo>
                </a:path>
                <a:path w="1779270" h="1780539" extrusionOk="0">
                  <a:moveTo>
                    <a:pt x="0" y="32003"/>
                  </a:moveTo>
                  <a:lnTo>
                    <a:pt x="0" y="1708404"/>
                  </a:lnTo>
                </a:path>
                <a:path w="1779270" h="1780539" extrusionOk="0">
                  <a:moveTo>
                    <a:pt x="51815" y="12191"/>
                  </a:moveTo>
                  <a:lnTo>
                    <a:pt x="1779015" y="1729867"/>
                  </a:lnTo>
                </a:path>
                <a:path w="1779270" h="1780539" extrusionOk="0">
                  <a:moveTo>
                    <a:pt x="51815" y="1728724"/>
                  </a:moveTo>
                  <a:lnTo>
                    <a:pt x="1779015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98" name="Google Shape;598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140630" y="4113466"/>
              <a:ext cx="171830" cy="1718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140630" y="3199066"/>
              <a:ext cx="171830" cy="171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32"/>
            <p:cNvSpPr/>
            <p:nvPr/>
          </p:nvSpPr>
          <p:spPr>
            <a:xfrm>
              <a:off x="9469374" y="3284982"/>
              <a:ext cx="1685925" cy="914400"/>
            </a:xfrm>
            <a:custGeom>
              <a:avLst/>
              <a:gdLst/>
              <a:ahLst/>
              <a:cxnLst/>
              <a:rect l="l" t="t" r="r" b="b"/>
              <a:pathLst>
                <a:path w="1685925" h="914400" extrusionOk="0">
                  <a:moveTo>
                    <a:pt x="0" y="914399"/>
                  </a:moveTo>
                  <a:lnTo>
                    <a:pt x="1685925" y="0"/>
                  </a:lnTo>
                </a:path>
                <a:path w="1685925" h="914400" extrusionOk="0">
                  <a:moveTo>
                    <a:pt x="0" y="914399"/>
                  </a:moveTo>
                  <a:lnTo>
                    <a:pt x="1685925" y="914399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601" name="Google Shape;601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140630" y="5027866"/>
              <a:ext cx="171830" cy="171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32"/>
            <p:cNvSpPr/>
            <p:nvPr/>
          </p:nvSpPr>
          <p:spPr>
            <a:xfrm>
              <a:off x="9469374" y="4199382"/>
              <a:ext cx="1706880" cy="863600"/>
            </a:xfrm>
            <a:custGeom>
              <a:avLst/>
              <a:gdLst/>
              <a:ahLst/>
              <a:cxnLst/>
              <a:rect l="l" t="t" r="r" b="b"/>
              <a:pathLst>
                <a:path w="1706879" h="863600" extrusionOk="0">
                  <a:moveTo>
                    <a:pt x="0" y="0"/>
                  </a:moveTo>
                  <a:lnTo>
                    <a:pt x="1706626" y="86360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03" name="Google Shape;603;p32"/>
          <p:cNvSpPr txBox="1"/>
          <p:nvPr/>
        </p:nvSpPr>
        <p:spPr>
          <a:xfrm>
            <a:off x="9825608" y="2585085"/>
            <a:ext cx="52959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t=0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32"/>
          <p:cNvPicPr preferRelativeResize="0"/>
          <p:nvPr/>
        </p:nvPicPr>
        <p:blipFill rotWithShape="1">
          <a:blip r:embed="rId6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610" name="Google Shape;610;p3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33"/>
          <p:cNvSpPr txBox="1"/>
          <p:nvPr/>
        </p:nvSpPr>
        <p:spPr>
          <a:xfrm>
            <a:off x="373786" y="1370838"/>
            <a:ext cx="8216265" cy="387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marR="5080" lvl="0" indent="6858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Models of the Spread and Control of Disease through Social  Networks (</a:t>
            </a:r>
            <a:r>
              <a:rPr lang="en-US" sz="16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slides from F. Roberts talk –DIMACS)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125095" marR="0" lvl="0" indent="0" algn="just" rtl="0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Complications to Add to Model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5095" marR="2177415" lvl="0" indent="-14604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300"/>
              <a:buFont typeface="Calibri"/>
              <a:buChar char="•"/>
            </a:pP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k = 1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, but you only get infected with a certain  probability.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5095" marR="2174875" lvl="0" indent="-146049" algn="just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5496"/>
              </a:buClr>
              <a:buSzPts val="2300"/>
              <a:buFont typeface="Calibri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You are automatically cured after you are in  the infected state for </a:t>
            </a:r>
            <a:r>
              <a:rPr lang="en-US" sz="2400" i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time periods.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5095" marR="2177415" lvl="0" indent="-146049" algn="just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2E5496"/>
              </a:buClr>
              <a:buSzPts val="2300"/>
              <a:buFont typeface="Calibri"/>
              <a:buChar char="•"/>
            </a:pPr>
            <a:r>
              <a:rPr lang="en-US" sz="240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A public health authority has the ability to  “vaccinate” a certain number of vertices,  making them immune from infection.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33"/>
          <p:cNvGrpSpPr/>
          <p:nvPr/>
        </p:nvGrpSpPr>
        <p:grpSpPr>
          <a:xfrm>
            <a:off x="6579298" y="1896046"/>
            <a:ext cx="3829431" cy="2915031"/>
            <a:chOff x="6579298" y="1896046"/>
            <a:chExt cx="3829431" cy="2915031"/>
          </a:xfrm>
        </p:grpSpPr>
        <p:pic>
          <p:nvPicPr>
            <p:cNvPr id="613" name="Google Shape;613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08098" y="1896046"/>
              <a:ext cx="171831" cy="170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9298" y="1905190"/>
              <a:ext cx="171831" cy="171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33"/>
            <p:cNvSpPr/>
            <p:nvPr/>
          </p:nvSpPr>
          <p:spPr>
            <a:xfrm>
              <a:off x="6736841" y="1981961"/>
              <a:ext cx="1685925" cy="9525"/>
            </a:xfrm>
            <a:custGeom>
              <a:avLst/>
              <a:gdLst/>
              <a:ahLst/>
              <a:cxnLst/>
              <a:rect l="l" t="t" r="r" b="b"/>
              <a:pathLst>
                <a:path w="1685925" h="9525" extrusionOk="0">
                  <a:moveTo>
                    <a:pt x="0" y="9525"/>
                  </a:moveTo>
                  <a:lnTo>
                    <a:pt x="1685925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616" name="Google Shape;616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08098" y="3724846"/>
              <a:ext cx="171831" cy="170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33"/>
            <p:cNvSpPr/>
            <p:nvPr/>
          </p:nvSpPr>
          <p:spPr>
            <a:xfrm>
              <a:off x="8494013" y="2052065"/>
              <a:ext cx="0" cy="1687830"/>
            </a:xfrm>
            <a:custGeom>
              <a:avLst/>
              <a:gdLst/>
              <a:ahLst/>
              <a:cxnLst/>
              <a:rect l="l" t="t" r="r" b="b"/>
              <a:pathLst>
                <a:path w="120000" h="1687829" extrusionOk="0">
                  <a:moveTo>
                    <a:pt x="0" y="1687576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618" name="Google Shape;618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9298" y="3724846"/>
              <a:ext cx="171831" cy="171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33"/>
            <p:cNvSpPr/>
            <p:nvPr/>
          </p:nvSpPr>
          <p:spPr>
            <a:xfrm>
              <a:off x="6665213" y="2030729"/>
              <a:ext cx="1779270" cy="1780539"/>
            </a:xfrm>
            <a:custGeom>
              <a:avLst/>
              <a:gdLst/>
              <a:ahLst/>
              <a:cxnLst/>
              <a:rect l="l" t="t" r="r" b="b"/>
              <a:pathLst>
                <a:path w="1779270" h="1780539" extrusionOk="0">
                  <a:moveTo>
                    <a:pt x="71627" y="1780032"/>
                  </a:moveTo>
                  <a:lnTo>
                    <a:pt x="1757552" y="1780032"/>
                  </a:lnTo>
                </a:path>
                <a:path w="1779270" h="1780539" extrusionOk="0">
                  <a:moveTo>
                    <a:pt x="0" y="32004"/>
                  </a:moveTo>
                  <a:lnTo>
                    <a:pt x="0" y="1708404"/>
                  </a:lnTo>
                </a:path>
                <a:path w="1779270" h="1780539" extrusionOk="0">
                  <a:moveTo>
                    <a:pt x="51815" y="12192"/>
                  </a:moveTo>
                  <a:lnTo>
                    <a:pt x="1779015" y="1729867"/>
                  </a:lnTo>
                </a:path>
                <a:path w="1779270" h="1780539" extrusionOk="0">
                  <a:moveTo>
                    <a:pt x="51815" y="1728724"/>
                  </a:moveTo>
                  <a:lnTo>
                    <a:pt x="1779015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620" name="Google Shape;620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36898" y="3724846"/>
              <a:ext cx="171831" cy="1718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36898" y="2810446"/>
              <a:ext cx="171831" cy="171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33"/>
            <p:cNvSpPr/>
            <p:nvPr/>
          </p:nvSpPr>
          <p:spPr>
            <a:xfrm>
              <a:off x="8565641" y="2896361"/>
              <a:ext cx="1685925" cy="914400"/>
            </a:xfrm>
            <a:custGeom>
              <a:avLst/>
              <a:gdLst/>
              <a:ahLst/>
              <a:cxnLst/>
              <a:rect l="l" t="t" r="r" b="b"/>
              <a:pathLst>
                <a:path w="1685925" h="914400" extrusionOk="0">
                  <a:moveTo>
                    <a:pt x="0" y="914400"/>
                  </a:moveTo>
                  <a:lnTo>
                    <a:pt x="1685925" y="0"/>
                  </a:lnTo>
                </a:path>
                <a:path w="1685925" h="914400" extrusionOk="0">
                  <a:moveTo>
                    <a:pt x="0" y="914400"/>
                  </a:moveTo>
                  <a:lnTo>
                    <a:pt x="1685925" y="91440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623" name="Google Shape;623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36898" y="4639246"/>
              <a:ext cx="171831" cy="171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33"/>
            <p:cNvSpPr/>
            <p:nvPr/>
          </p:nvSpPr>
          <p:spPr>
            <a:xfrm>
              <a:off x="8565641" y="3810761"/>
              <a:ext cx="1706880" cy="863600"/>
            </a:xfrm>
            <a:custGeom>
              <a:avLst/>
              <a:gdLst/>
              <a:ahLst/>
              <a:cxnLst/>
              <a:rect l="l" t="t" r="r" b="b"/>
              <a:pathLst>
                <a:path w="1706879" h="863600" extrusionOk="0">
                  <a:moveTo>
                    <a:pt x="0" y="0"/>
                  </a:moveTo>
                  <a:lnTo>
                    <a:pt x="1706499" y="86360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25" name="Google Shape;625;p33"/>
          <p:cNvSpPr txBox="1"/>
          <p:nvPr/>
        </p:nvSpPr>
        <p:spPr>
          <a:xfrm>
            <a:off x="8921622" y="2196211"/>
            <a:ext cx="52959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t=0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33"/>
          <p:cNvPicPr preferRelativeResize="0"/>
          <p:nvPr/>
        </p:nvPicPr>
        <p:blipFill rotWithShape="1">
          <a:blip r:embed="rId5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 txBox="1"/>
          <p:nvPr/>
        </p:nvSpPr>
        <p:spPr>
          <a:xfrm>
            <a:off x="442366" y="231986"/>
            <a:ext cx="4330700" cy="153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32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Graphs as models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2150"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Biology – phylogenetic tree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15" y="1882139"/>
            <a:ext cx="7620000" cy="462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4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5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639" name="Google Shape;639;p35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40" name="Google Shape;640;p35"/>
          <p:cNvGrpSpPr/>
          <p:nvPr/>
        </p:nvGrpSpPr>
        <p:grpSpPr>
          <a:xfrm>
            <a:off x="426747" y="1708404"/>
            <a:ext cx="8260500" cy="4497324"/>
            <a:chOff x="426747" y="1708404"/>
            <a:chExt cx="8260500" cy="4497324"/>
          </a:xfrm>
        </p:grpSpPr>
        <p:pic>
          <p:nvPicPr>
            <p:cNvPr id="641" name="Google Shape;641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6747" y="2260270"/>
              <a:ext cx="4060605" cy="3094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09872" y="1708404"/>
              <a:ext cx="4377375" cy="4497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3" name="Google Shape;64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1697" y="2095500"/>
            <a:ext cx="3433137" cy="366369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5"/>
          <p:cNvSpPr txBox="1"/>
          <p:nvPr/>
        </p:nvSpPr>
        <p:spPr>
          <a:xfrm>
            <a:off x="9498330" y="6080556"/>
            <a:ext cx="1974214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Graph of Words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5" name="Google Shape;645;p35"/>
          <p:cNvPicPr preferRelativeResize="0"/>
          <p:nvPr/>
        </p:nvPicPr>
        <p:blipFill rotWithShape="1">
          <a:blip r:embed="rId6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651" name="Google Shape;651;p36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52" name="Google Shape;65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191" y="1925244"/>
            <a:ext cx="8187677" cy="462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6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7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659" name="Google Shape;659;p37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312" y="1971619"/>
            <a:ext cx="7137047" cy="371706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7"/>
          <p:cNvSpPr txBox="1"/>
          <p:nvPr/>
        </p:nvSpPr>
        <p:spPr>
          <a:xfrm>
            <a:off x="4559934" y="6224727"/>
            <a:ext cx="166179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Predicting Virality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37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668" name="Google Shape;668;p38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38"/>
          <p:cNvSpPr txBox="1"/>
          <p:nvPr/>
        </p:nvSpPr>
        <p:spPr>
          <a:xfrm>
            <a:off x="2808223" y="5858967"/>
            <a:ext cx="379984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Systems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0" name="Google Shape;67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291" y="2315385"/>
            <a:ext cx="7623490" cy="31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8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Graphs as models</a:t>
            </a:r>
            <a:endParaRPr sz="2400"/>
          </a:p>
        </p:txBody>
      </p:sp>
      <p:sp>
        <p:nvSpPr>
          <p:cNvPr id="677" name="Google Shape;677;p39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39"/>
          <p:cNvSpPr txBox="1"/>
          <p:nvPr/>
        </p:nvSpPr>
        <p:spPr>
          <a:xfrm>
            <a:off x="2808223" y="5858967"/>
            <a:ext cx="318960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 Detection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9" name="Google Shape;67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242" y="1713002"/>
            <a:ext cx="6017373" cy="342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9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1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Syllabus</a:t>
            </a:r>
            <a:endParaRPr sz="2400"/>
          </a:p>
        </p:txBody>
      </p:sp>
      <p:sp>
        <p:nvSpPr>
          <p:cNvPr id="694" name="Google Shape;694;p41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41"/>
          <p:cNvSpPr txBox="1"/>
          <p:nvPr/>
        </p:nvSpPr>
        <p:spPr>
          <a:xfrm>
            <a:off x="310692" y="1388745"/>
            <a:ext cx="11572875" cy="518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Unit 3: Graph Databases and Graphs in Social Networks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just" rtl="0">
              <a:lnSpc>
                <a:spcPct val="114999"/>
              </a:lnSpc>
              <a:spcBef>
                <a:spcPts val="1005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Graph Database: RDBMS vs Graph Database, Neo4j Basics, Neo4j Graph Data Model, Nodes, Properties, Relationships,  Labels, Neo4j CQL Commands and Functions. Introduction to Graphs in Social Networks:Graphs in Social Networks:  </a:t>
            </a: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Centrality measures: Degree, Betweenness, Closeness, Eigen vector, Katz and PageRank Centrality, Measures of  cohesiveness: Degree distribution, Diameters, Transitivity and Reciprocity, Clustering coefficient, Groups and substructures:  top-down view – weak and strong component, in-component, out-component, giant component.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662920" marR="0" lvl="0" indent="0" algn="l" rtl="0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14 Hours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" marR="0" lvl="0" indent="0" algn="just" rtl="0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Unit 4: Graphs in Social Networks and social graph dynamics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Bottom-up view: clique, N-clique, N-clan, N-club, N-core. Community detection: cluster vs. community, Overlapped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Communities by CPM, Girvan Newman algorithm, Louvain algorithm </a:t>
            </a:r>
            <a:r>
              <a:rPr lang="en-US" sz="1800" b="1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Generative Models - </a:t>
            </a: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World: Milgram’s small  world experiment. Scale-free networks Random Graph Models, Barabasi and Albert's model, Watts-Strogatz small world  model, Myopic Search. </a:t>
            </a:r>
            <a:r>
              <a:rPr lang="en-US" sz="1800" b="1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Dynamics on Graph </a:t>
            </a: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Herd behaviour, Diffusion-Diffusion of innovation, Bass model of diffusion –  epidemic modelling, Cascades and Contagions, Percolation and Robustness of Networks, Effects of communities and  centralities on diffusion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662920" marR="0" lvl="0" indent="0" algn="l" rtl="0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14 Hours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6" name="Google Shape;696;p41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0EB27F-F067-92D6-C07F-24D676F4255D}"/>
                  </a:ext>
                </a:extLst>
              </p14:cNvPr>
              <p14:cNvContentPartPr/>
              <p14:nvPr/>
            </p14:nvContentPartPr>
            <p14:xfrm>
              <a:off x="305640" y="1504440"/>
              <a:ext cx="8354160" cy="341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0EB27F-F067-92D6-C07F-24D676F425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280" y="1495080"/>
                <a:ext cx="8372880" cy="34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959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"/>
          <p:cNvSpPr/>
          <p:nvPr/>
        </p:nvSpPr>
        <p:spPr>
          <a:xfrm>
            <a:off x="5449061" y="2888742"/>
            <a:ext cx="4581525" cy="0"/>
          </a:xfrm>
          <a:custGeom>
            <a:avLst/>
            <a:gdLst/>
            <a:ahLst/>
            <a:cxnLst/>
            <a:rect l="l" t="t" r="r" b="b"/>
            <a:pathLst>
              <a:path w="4581525" h="120000" extrusionOk="0">
                <a:moveTo>
                  <a:pt x="0" y="0"/>
                </a:moveTo>
                <a:lnTo>
                  <a:pt x="4581397" y="0"/>
                </a:lnTo>
              </a:path>
            </a:pathLst>
          </a:cu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0" name="Google Shape;720;p44"/>
          <p:cNvSpPr txBox="1"/>
          <p:nvPr/>
        </p:nvSpPr>
        <p:spPr>
          <a:xfrm>
            <a:off x="5527675" y="3110484"/>
            <a:ext cx="5909310" cy="134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4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err="1"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Department of Computer Science &amp;Engineering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24765" marR="0" lvl="0" indent="0" algn="l" rtl="0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artiarya@pes.edu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44"/>
          <p:cNvSpPr/>
          <p:nvPr/>
        </p:nvSpPr>
        <p:spPr>
          <a:xfrm>
            <a:off x="10765536" y="348995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0"/>
                </a:moveTo>
                <a:lnTo>
                  <a:pt x="0" y="0"/>
                </a:lnTo>
                <a:lnTo>
                  <a:pt x="0" y="45720"/>
                </a:lnTo>
                <a:lnTo>
                  <a:pt x="1021080" y="45720"/>
                </a:lnTo>
                <a:lnTo>
                  <a:pt x="1021080" y="1078992"/>
                </a:lnTo>
                <a:lnTo>
                  <a:pt x="1066800" y="1078992"/>
                </a:lnTo>
                <a:lnTo>
                  <a:pt x="1066800" y="45720"/>
                </a:lnTo>
                <a:lnTo>
                  <a:pt x="1066800" y="12192"/>
                </a:lnTo>
                <a:lnTo>
                  <a:pt x="106680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44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23" name="Google Shape;72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2492" y="1380744"/>
            <a:ext cx="2368296" cy="354939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4"/>
          <p:cNvSpPr txBox="1">
            <a:spLocks noGrp="1"/>
          </p:cNvSpPr>
          <p:nvPr>
            <p:ph type="title"/>
          </p:nvPr>
        </p:nvSpPr>
        <p:spPr>
          <a:xfrm>
            <a:off x="4361180" y="2054097"/>
            <a:ext cx="5011420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791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2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Text Book and Reference Books</a:t>
            </a:r>
            <a:endParaRPr sz="2400"/>
          </a:p>
        </p:txBody>
      </p:sp>
      <p:grpSp>
        <p:nvGrpSpPr>
          <p:cNvPr id="702" name="Google Shape;702;p42"/>
          <p:cNvGrpSpPr/>
          <p:nvPr/>
        </p:nvGrpSpPr>
        <p:grpSpPr>
          <a:xfrm>
            <a:off x="0" y="1298447"/>
            <a:ext cx="8293734" cy="4852416"/>
            <a:chOff x="0" y="1298447"/>
            <a:chExt cx="8293734" cy="4852416"/>
          </a:xfrm>
        </p:grpSpPr>
        <p:sp>
          <p:nvSpPr>
            <p:cNvPr id="703" name="Google Shape;703;p42"/>
            <p:cNvSpPr/>
            <p:nvPr/>
          </p:nvSpPr>
          <p:spPr>
            <a:xfrm>
              <a:off x="0" y="1298447"/>
              <a:ext cx="8293734" cy="38100"/>
            </a:xfrm>
            <a:custGeom>
              <a:avLst/>
              <a:gdLst/>
              <a:ahLst/>
              <a:cxnLst/>
              <a:rect l="l" t="t" r="r" b="b"/>
              <a:pathLst>
                <a:path w="8293734" h="38100" extrusionOk="0">
                  <a:moveTo>
                    <a:pt x="8293227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8293227" y="38100"/>
                  </a:lnTo>
                  <a:lnTo>
                    <a:pt x="8293227" y="0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704" name="Google Shape;704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447" y="1380743"/>
              <a:ext cx="4064508" cy="47701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5" name="Google Shape;705;p42"/>
          <p:cNvSpPr txBox="1"/>
          <p:nvPr/>
        </p:nvSpPr>
        <p:spPr>
          <a:xfrm>
            <a:off x="4608067" y="1583816"/>
            <a:ext cx="7388859" cy="52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Text Book: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5765" marR="43815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1: “Graph Theory: With Application to Engineering and Computer Science”,  Narsingh Deo, Prentice Hall of India, 2017.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5765" marR="4318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2: “Graph Databases: New Opportunities for connected data”, 2</a:t>
            </a:r>
            <a:r>
              <a:rPr lang="en-US" sz="1800" baseline="30000">
                <a:latin typeface="Times New Roman"/>
                <a:ea typeface="Times New Roman"/>
                <a:cs typeface="Times New Roman"/>
                <a:sym typeface="Times New Roman"/>
              </a:rPr>
              <a:t>nd 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Edition,	Ian  Robinson, Jim Webber, Emil Eifrem, Oreilly Publications, 2015.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3: “</a:t>
            </a: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Networks, Crowds, and Markets: Reasoning about a Highly Connected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World”, David Easley, Jon Kleinberg, Cambridge University Press, 2010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marR="43815" lvl="0" indent="0" algn="l" rtl="0">
              <a:lnSpc>
                <a:spcPct val="114999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4: “Social Media Mining”, Reza Zafarani, Mohammad Ali Abbasi, Huan Liu,  Cambridge University Press, 2014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5: “Network Science”, Albert-Laszlo Barabasi, e-book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Reference Book(s) 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1: “Graph Theory”, F. HARARY, Addison-Wesley,1969.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5765" marR="43815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2: “Graph Theory with Applications”, J A Bondy and U. S. R Murthy, Elsevier  Science Publishing Co. ., Inc.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marR="0" lvl="0" indent="0" algn="l" rtl="0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3: “Graph Representation Learning”, William	L Hamilton, Morgan and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5765" marR="0" lvl="0" indent="0" algn="l" rtl="0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Claypool Publishers, 2020.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p42"/>
          <p:cNvPicPr preferRelativeResize="0"/>
          <p:nvPr/>
        </p:nvPicPr>
        <p:blipFill rotWithShape="1">
          <a:blip r:embed="rId4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69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Evaluation Policy</a:t>
            </a:r>
            <a:endParaRPr sz="2400"/>
          </a:p>
        </p:txBody>
      </p:sp>
      <p:sp>
        <p:nvSpPr>
          <p:cNvPr id="712" name="Google Shape;712;p4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aphicFrame>
        <p:nvGraphicFramePr>
          <p:cNvPr id="713" name="Google Shape;713;p43"/>
          <p:cNvGraphicFramePr/>
          <p:nvPr/>
        </p:nvGraphicFramePr>
        <p:xfrm>
          <a:off x="386765" y="1700529"/>
          <a:ext cx="8587750" cy="3829925"/>
        </p:xfrm>
        <a:graphic>
          <a:graphicData uri="http://schemas.openxmlformats.org/drawingml/2006/table">
            <a:tbl>
              <a:tblPr firstRow="1" bandRow="1">
                <a:noFill/>
                <a:tableStyleId>{78A7A234-08F6-4418-BA4F-ADF9DA5314C6}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Details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Marks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00">
                <a:tc>
                  <a:txBody>
                    <a:bodyPr/>
                    <a:lstStyle/>
                    <a:p>
                      <a:pPr marL="335915" marR="0" lvl="0" indent="0" algn="l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ISA 1 and ISA2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000">
                <a:tc>
                  <a:txBody>
                    <a:bodyPr/>
                    <a:lstStyle/>
                    <a:p>
                      <a:pPr marL="335915" marR="0" lvl="0" indent="0" algn="l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Assignment 1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200">
                <a:tc>
                  <a:txBody>
                    <a:bodyPr/>
                    <a:lstStyle/>
                    <a:p>
                      <a:pPr marL="335915" marR="0" lvl="0" indent="0" algn="l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Assignment 2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075">
                <a:tc>
                  <a:txBody>
                    <a:bodyPr/>
                    <a:lstStyle/>
                    <a:p>
                      <a:pPr marL="335915" marR="0" lvl="0" indent="0" algn="l" rtl="0">
                        <a:lnSpc>
                          <a:spcPct val="116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6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Assignment 3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6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ISA + Other Components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200">
                <a:tc>
                  <a:txBody>
                    <a:bodyPr/>
                    <a:lstStyle/>
                    <a:p>
                      <a:pPr marL="335915" marR="0" lvl="0" indent="0" algn="l" rtl="0">
                        <a:lnSpc>
                          <a:spcPct val="116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6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ESA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sz="2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Google Shape;706;p42">
            <a:extLst>
              <a:ext uri="{FF2B5EF4-FFF2-40B4-BE49-F238E27FC236}">
                <a16:creationId xmlns:a16="http://schemas.microsoft.com/office/drawing/2014/main" id="{1DCD3E0D-3692-191A-A944-BA3447680F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1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Motivation</a:t>
            </a:r>
            <a:endParaRPr sz="2400"/>
          </a:p>
        </p:txBody>
      </p:sp>
      <p:sp>
        <p:nvSpPr>
          <p:cNvPr id="64" name="Google Shape;64;p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95BD4-4B41-10AB-E143-C6F6DFE07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49" y="1336547"/>
            <a:ext cx="7546234" cy="4569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19007-592A-55C2-421B-691467F1B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932" y="2706899"/>
            <a:ext cx="2971953" cy="2482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154118-2EE7-6561-870C-C54973D9AB02}"/>
              </a:ext>
            </a:extLst>
          </p:cNvPr>
          <p:cNvSpPr txBox="1"/>
          <p:nvPr/>
        </p:nvSpPr>
        <p:spPr>
          <a:xfrm>
            <a:off x="2133600" y="5905758"/>
            <a:ext cx="713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Network </a:t>
            </a:r>
            <a:r>
              <a:rPr lang="en-IN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modeled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graph</a:t>
            </a:r>
          </a:p>
        </p:txBody>
      </p:sp>
    </p:spTree>
    <p:extLst>
      <p:ext uri="{BB962C8B-B14F-4D97-AF65-F5344CB8AC3E}">
        <p14:creationId xmlns:p14="http://schemas.microsoft.com/office/powerpoint/2010/main" val="2435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E5496"/>
                </a:solidFill>
              </a:rPr>
              <a:t>Graph Theory and its Applications  </a:t>
            </a:r>
            <a:r>
              <a:rPr lang="en-US" sz="2400"/>
              <a:t>Motivation</a:t>
            </a:r>
            <a:endParaRPr sz="2400"/>
          </a:p>
        </p:txBody>
      </p:sp>
      <p:sp>
        <p:nvSpPr>
          <p:cNvPr id="64" name="Google Shape;64;p3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3"/>
          <p:cNvSpPr txBox="1"/>
          <p:nvPr/>
        </p:nvSpPr>
        <p:spPr>
          <a:xfrm>
            <a:off x="450596" y="1543369"/>
            <a:ext cx="4556834" cy="2048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241300" marR="6350" lvl="0" indent="-22860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Think of Transportation Systems and </a:t>
            </a:r>
            <a:r>
              <a:rPr lang="en-I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Biological System Research?</a:t>
            </a:r>
          </a:p>
          <a:p>
            <a:pPr marL="241300" marR="6350" lvl="0" indent="-22860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  <a:buFont typeface="Arial"/>
              <a:buChar char="•"/>
            </a:pPr>
            <a:endParaRPr lang="en-I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6350" lvl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400"/>
            </a:pPr>
            <a:r>
              <a:rPr lang="en-I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Road networks, railway networks, or flight routes)</a:t>
            </a:r>
            <a:endParaRPr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1273629" y="5983999"/>
            <a:ext cx="6333506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Can be modeled as Graphs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t="4970"/>
          <a:stretch/>
        </p:blipFill>
        <p:spPr>
          <a:xfrm>
            <a:off x="10882725" y="0"/>
            <a:ext cx="1309275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artoon face with hands pointing to it&#10;&#10;Description automatically generated">
            <a:extLst>
              <a:ext uri="{FF2B5EF4-FFF2-40B4-BE49-F238E27FC236}">
                <a16:creationId xmlns:a16="http://schemas.microsoft.com/office/drawing/2014/main" id="{AA7D72CB-7E9A-0B83-AEA1-A26B100F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1" y="1411736"/>
            <a:ext cx="1480457" cy="1480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0DAC7-00E2-CCFE-DE95-EC2B62AA3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952" y="2622154"/>
            <a:ext cx="4556834" cy="3170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6D7860-D400-DA96-A83B-3ABDBF54BFA8}"/>
              </a:ext>
            </a:extLst>
          </p:cNvPr>
          <p:cNvSpPr txBox="1"/>
          <p:nvPr/>
        </p:nvSpPr>
        <p:spPr>
          <a:xfrm>
            <a:off x="5867400" y="631068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https://ieeexplore.ieee.org/abstract/document/6514292/figures#figures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5D4F4A6E89004B9969E5A919E98885" ma:contentTypeVersion="7" ma:contentTypeDescription="Create a new document." ma:contentTypeScope="" ma:versionID="a7e34601cba34b5100a96368ac6191df">
  <xsd:schema xmlns:xsd="http://www.w3.org/2001/XMLSchema" xmlns:xs="http://www.w3.org/2001/XMLSchema" xmlns:p="http://schemas.microsoft.com/office/2006/metadata/properties" xmlns:ns2="777052eb-7f64-4d82-8b21-49620de4b061" targetNamespace="http://schemas.microsoft.com/office/2006/metadata/properties" ma:root="true" ma:fieldsID="ee9fa33780a42d2c59011c1127885f1f" ns2:_="">
    <xsd:import namespace="777052eb-7f64-4d82-8b21-49620de4b0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7052eb-7f64-4d82-8b21-49620de4b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403615-8252-4283-905E-3013EB3BB6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7052eb-7f64-4d82-8b21-49620de4b0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67EF06-B1E2-42BB-A3CB-F11BD8157B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00948F-D5CF-47B4-B910-21D9926F21D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2901</Words>
  <Application>Microsoft Office PowerPoint</Application>
  <PresentationFormat>Widescreen</PresentationFormat>
  <Paragraphs>354</Paragraphs>
  <Slides>50</Slides>
  <Notes>50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GRAPH THEORY AND ITS  APPLICATIONS </vt:lpstr>
      <vt:lpstr>GRAPH THEORY AND ITS APPLICATIONS</vt:lpstr>
      <vt:lpstr>Graph Theory and its Applications   Disclaimer</vt:lpstr>
      <vt:lpstr>Graph Theory and its Applications   Syllabus</vt:lpstr>
      <vt:lpstr>Graph Theory and its Applications  Syllabus</vt:lpstr>
      <vt:lpstr>Graph Theory and its Applications  Text Book and Reference Books</vt:lpstr>
      <vt:lpstr>Graph Theory and its Applications  Evaluation Policy</vt:lpstr>
      <vt:lpstr>Graph Theory and its Applications  Motivation</vt:lpstr>
      <vt:lpstr>Graph Theory and its Applications  Motivation</vt:lpstr>
      <vt:lpstr>Graph Theory and its Applications  Motivation</vt:lpstr>
      <vt:lpstr>Graph Theory and its Applications  Motivation</vt:lpstr>
      <vt:lpstr>Graph Theory and its Applications  Motivation</vt:lpstr>
      <vt:lpstr>Graph Theory and its Applications   Graph Theory</vt:lpstr>
      <vt:lpstr>Graph Theory and its Applications  Fields of Study</vt:lpstr>
      <vt:lpstr>Graph Theory and its Applications  Introduction</vt:lpstr>
      <vt:lpstr>PowerPoint Presentation</vt:lpstr>
      <vt:lpstr>PowerPoint Presentation</vt:lpstr>
      <vt:lpstr>Graph Theory and its Applications   Graphs as models</vt:lpstr>
      <vt:lpstr>PowerPoint Presentation</vt:lpstr>
      <vt:lpstr>PowerPoint Presentation</vt:lpstr>
      <vt:lpstr>Graph Theory and its Applications   Graphs as models</vt:lpstr>
      <vt:lpstr>PowerPoint Presentation</vt:lpstr>
      <vt:lpstr>PowerPoint Presentation</vt:lpstr>
      <vt:lpstr>Graph Theory and its Applications  Graphs as models</vt:lpstr>
      <vt:lpstr>Graph Theory and its Applications  Graphs as models</vt:lpstr>
      <vt:lpstr>Graph Theory and its Applications  Graphs as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Theory and its Applications  Graphs as models</vt:lpstr>
      <vt:lpstr>PowerPoint Presentation</vt:lpstr>
      <vt:lpstr>PowerPoint Presentation</vt:lpstr>
      <vt:lpstr>PowerPoint Presentation</vt:lpstr>
      <vt:lpstr>Graph Theory and its Applications  Graphs as models</vt:lpstr>
      <vt:lpstr>PowerPoint Presentation</vt:lpstr>
      <vt:lpstr>Graph Theory and its Applications   Graphs as models</vt:lpstr>
      <vt:lpstr>Graph Theory and its Applications  Graphs as models</vt:lpstr>
      <vt:lpstr>PowerPoint Presentation</vt:lpstr>
      <vt:lpstr>Graph Theory and its Applications  Graphs as models</vt:lpstr>
      <vt:lpstr>Graph Theory and its Applications  Graphs as models</vt:lpstr>
      <vt:lpstr>Graph Theory and its Applications  Graphs as models</vt:lpstr>
      <vt:lpstr>Graph Theory and its Applications  Graphs as models</vt:lpstr>
      <vt:lpstr>Graph Theory and its Applications  Graphs as models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THEORY AND ITS  APPLICATIONS </dc:title>
  <dc:creator>Krishna Venkataram</dc:creator>
  <cp:lastModifiedBy>Dr Arti Arya</cp:lastModifiedBy>
  <cp:revision>3</cp:revision>
  <dcterms:created xsi:type="dcterms:W3CDTF">2023-08-07T10:45:07Z</dcterms:created>
  <dcterms:modified xsi:type="dcterms:W3CDTF">2023-09-16T08:29:50Z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2023-07-31T00:00:00Z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2023-08-07T00:00:00Z</vt:filetime>
  </property>
  <property fmtid="{D5CDD505-2E9C-101B-9397-08002B2CF9AE}" pid="5" name="ContentTypeId">
    <vt:lpwstr>0x0101004A5D4F4A6E89004B9969E5A919E98885</vt:lpwstr>
  </property>
</Properties>
</file>